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1" r:id="rId1"/>
  </p:sldMasterIdLst>
  <p:notesMasterIdLst>
    <p:notesMasterId r:id="rId10"/>
  </p:notesMasterIdLst>
  <p:handoutMasterIdLst>
    <p:handoutMasterId r:id="rId11"/>
  </p:handoutMasterIdLst>
  <p:sldIdLst>
    <p:sldId id="353" r:id="rId2"/>
    <p:sldId id="374" r:id="rId3"/>
    <p:sldId id="369" r:id="rId4"/>
    <p:sldId id="371" r:id="rId5"/>
    <p:sldId id="370" r:id="rId6"/>
    <p:sldId id="377" r:id="rId7"/>
    <p:sldId id="365" r:id="rId8"/>
    <p:sldId id="373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0BE"/>
    <a:srgbClr val="99A1C8"/>
    <a:srgbClr val="8574EC"/>
    <a:srgbClr val="5A67A6"/>
    <a:srgbClr val="3909E7"/>
    <a:srgbClr val="5090C9"/>
    <a:srgbClr val="D9E7F0"/>
    <a:srgbClr val="E9ECF3"/>
    <a:srgbClr val="C0DFD0"/>
    <a:srgbClr val="FEF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7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B07A-40E0-A2D0-8655C6A0785C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B07A-40E0-A2D0-8655C6A0785C}"/>
              </c:ext>
            </c:extLst>
          </c:dPt>
          <c:dLbls>
            <c:dLbl>
              <c:idx val="0"/>
              <c:layout>
                <c:manualLayout>
                  <c:x val="-0.21202567368623976"/>
                  <c:y val="0.12735776247973002"/>
                </c:manualLayout>
              </c:layout>
              <c:tx>
                <c:rich>
                  <a:bodyPr/>
                  <a:lstStyle/>
                  <a:p>
                    <a:fld id="{3F5DB7AE-B7C9-4FF2-865C-4E24E73EAF3A}" type="VALUE">
                      <a:rPr lang="en-US" sz="16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(35%)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68770124637008"/>
                      <c:h val="9.903184061959063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07A-40E0-A2D0-8655C6A0785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CE6F6A4-6920-4AFA-BFE8-B5543DD11E95}" type="VALUE">
                      <a:rPr lang="en-US" sz="16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(65%)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56550070109414"/>
                      <c:h val="9.890742875951580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07A-40E0-A2D0-8655C6A078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 замечаниями</c:v>
                </c:pt>
                <c:pt idx="1">
                  <c:v>отзывы без замечаний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A-40E0-A2D0-8655C6A07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A2-4567-A828-4208D315B50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A2-4567-A828-4208D315B507}"/>
              </c:ext>
            </c:extLst>
          </c:dPt>
          <c:dLbls>
            <c:dLbl>
              <c:idx val="0"/>
              <c:layout>
                <c:manualLayout>
                  <c:x val="-0.17411226692120707"/>
                  <c:y val="-3.738705131943329E-2"/>
                </c:manualLayout>
              </c:layout>
              <c:tx>
                <c:rich>
                  <a:bodyPr/>
                  <a:lstStyle/>
                  <a:p>
                    <a:fld id="{3F5DB7AE-B7C9-4FF2-865C-4E24E73EAF3A}" type="VALUE">
                      <a:rPr lang="en-US" sz="16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(57%)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36999231195273"/>
                      <c:h val="0.191515510665236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7A2-4567-A828-4208D315B50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CE6F6A4-6920-4AFA-BFE8-B5543DD11E95}" type="VALUE">
                      <a:rPr lang="en-US" sz="16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(43%)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11114205056527"/>
                      <c:h val="0.126647363640180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7A2-4567-A828-4208D315B5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приняты</c:v>
                </c:pt>
                <c:pt idx="1">
                  <c:v>урегулированы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A2-4567-A828-4208D315B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754D0-5B54-43CD-AEA2-5A2017E1F242}" type="doc">
      <dgm:prSet loTypeId="urn:microsoft.com/office/officeart/2008/layout/VerticalCurvedList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14E1130-CDFD-4E8F-907A-E1A0EC213B23}" type="pres">
      <dgm:prSet presAssocID="{234754D0-5B54-43CD-AEA2-5A2017E1F24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4629304-8F91-4AF8-B130-F3345D6A1392}" type="pres">
      <dgm:prSet presAssocID="{234754D0-5B54-43CD-AEA2-5A2017E1F242}" presName="Name1" presStyleCnt="0"/>
      <dgm:spPr/>
      <dgm:t>
        <a:bodyPr/>
        <a:lstStyle/>
        <a:p>
          <a:endParaRPr lang="ru-RU"/>
        </a:p>
      </dgm:t>
    </dgm:pt>
    <dgm:pt modelId="{E73DBB30-2967-4065-BEDD-1549664CDDBD}" type="pres">
      <dgm:prSet presAssocID="{234754D0-5B54-43CD-AEA2-5A2017E1F242}" presName="cycle" presStyleCnt="0"/>
      <dgm:spPr/>
      <dgm:t>
        <a:bodyPr/>
        <a:lstStyle/>
        <a:p>
          <a:endParaRPr lang="ru-RU"/>
        </a:p>
      </dgm:t>
    </dgm:pt>
    <dgm:pt modelId="{75B5E872-FED5-4FF4-A7E8-602F7A4B25D6}" type="pres">
      <dgm:prSet presAssocID="{234754D0-5B54-43CD-AEA2-5A2017E1F242}" presName="srcNode" presStyleLbl="node1" presStyleIdx="0" presStyleCnt="0"/>
      <dgm:spPr/>
      <dgm:t>
        <a:bodyPr/>
        <a:lstStyle/>
        <a:p>
          <a:endParaRPr lang="ru-RU"/>
        </a:p>
      </dgm:t>
    </dgm:pt>
    <dgm:pt modelId="{14551A26-AAB5-4008-9FB1-B8958E7A4D2D}" type="pres">
      <dgm:prSet presAssocID="{234754D0-5B54-43CD-AEA2-5A2017E1F242}" presName="conn" presStyleLbl="parChTrans1D2" presStyleIdx="0" presStyleCnt="1"/>
      <dgm:spPr/>
      <dgm:t>
        <a:bodyPr/>
        <a:lstStyle/>
        <a:p>
          <a:endParaRPr lang="ru-RU"/>
        </a:p>
      </dgm:t>
    </dgm:pt>
    <dgm:pt modelId="{3AFDAA1D-4045-4BC0-920E-5AE09325F04D}" type="pres">
      <dgm:prSet presAssocID="{234754D0-5B54-43CD-AEA2-5A2017E1F242}" presName="extraNode" presStyleLbl="node1" presStyleIdx="0" presStyleCnt="0"/>
      <dgm:spPr/>
      <dgm:t>
        <a:bodyPr/>
        <a:lstStyle/>
        <a:p>
          <a:endParaRPr lang="ru-RU"/>
        </a:p>
      </dgm:t>
    </dgm:pt>
    <dgm:pt modelId="{F2AEA4A4-8CF9-41A7-8E5A-4D326C982C0E}" type="pres">
      <dgm:prSet presAssocID="{234754D0-5B54-43CD-AEA2-5A2017E1F242}" presName="dstNode" presStyleLbl="node1" presStyleIdx="0" presStyleCnt="0"/>
      <dgm:spPr/>
      <dgm:t>
        <a:bodyPr/>
        <a:lstStyle/>
        <a:p>
          <a:endParaRPr lang="ru-RU"/>
        </a:p>
      </dgm:t>
    </dgm:pt>
  </dgm:ptLst>
  <dgm:cxnLst>
    <dgm:cxn modelId="{2FA3FD8D-E77A-43F8-A3DE-026328A36302}" type="presOf" srcId="{234754D0-5B54-43CD-AEA2-5A2017E1F242}" destId="{914E1130-CDFD-4E8F-907A-E1A0EC213B23}" srcOrd="0" destOrd="0" presId="urn:microsoft.com/office/officeart/2008/layout/VerticalCurvedList"/>
    <dgm:cxn modelId="{50EAA26A-951B-49C5-B3A9-A67D23A3F23F}" type="presParOf" srcId="{914E1130-CDFD-4E8F-907A-E1A0EC213B23}" destId="{84629304-8F91-4AF8-B130-F3345D6A1392}" srcOrd="0" destOrd="0" presId="urn:microsoft.com/office/officeart/2008/layout/VerticalCurvedList"/>
    <dgm:cxn modelId="{86D174F9-251D-4FAE-9A30-67139CC99193}" type="presParOf" srcId="{84629304-8F91-4AF8-B130-F3345D6A1392}" destId="{E73DBB30-2967-4065-BEDD-1549664CDDBD}" srcOrd="0" destOrd="0" presId="urn:microsoft.com/office/officeart/2008/layout/VerticalCurvedList"/>
    <dgm:cxn modelId="{5BAACB74-E869-458D-A991-497615B37B24}" type="presParOf" srcId="{E73DBB30-2967-4065-BEDD-1549664CDDBD}" destId="{75B5E872-FED5-4FF4-A7E8-602F7A4B25D6}" srcOrd="0" destOrd="0" presId="urn:microsoft.com/office/officeart/2008/layout/VerticalCurvedList"/>
    <dgm:cxn modelId="{03D7D828-D87C-4A70-BF5D-DC33E71605C4}" type="presParOf" srcId="{E73DBB30-2967-4065-BEDD-1549664CDDBD}" destId="{14551A26-AAB5-4008-9FB1-B8958E7A4D2D}" srcOrd="1" destOrd="0" presId="urn:microsoft.com/office/officeart/2008/layout/VerticalCurvedList"/>
    <dgm:cxn modelId="{E5331193-5102-42B3-B051-F79AF82A3C57}" type="presParOf" srcId="{E73DBB30-2967-4065-BEDD-1549664CDDBD}" destId="{3AFDAA1D-4045-4BC0-920E-5AE09325F04D}" srcOrd="2" destOrd="0" presId="urn:microsoft.com/office/officeart/2008/layout/VerticalCurvedList"/>
    <dgm:cxn modelId="{B4DB1B72-5A85-475E-85C9-1AF4C1A8D733}" type="presParOf" srcId="{E73DBB30-2967-4065-BEDD-1549664CDDBD}" destId="{F2AEA4A4-8CF9-41A7-8E5A-4D326C982C0E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5E845-5BEC-496F-B74C-CF5D69908E7D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F66BE3C-3F62-4C1B-8C75-E7049DFC19CB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распространение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действия методики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расчета арендной платы за пользование муниципальным имуществом только на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вновь заключаемые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договоры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F2B94-0692-4807-B6EB-5AD868CF7554}" type="parTrans" cxnId="{148B4029-1066-4235-B84C-5FE0993B5108}">
      <dgm:prSet/>
      <dgm:spPr/>
      <dgm:t>
        <a:bodyPr/>
        <a:lstStyle/>
        <a:p>
          <a:endParaRPr lang="ru-RU"/>
        </a:p>
      </dgm:t>
    </dgm:pt>
    <dgm:pt modelId="{6404A7F3-E6CD-43C1-BEC7-15707B0018FE}" type="sibTrans" cxnId="{148B4029-1066-4235-B84C-5FE0993B5108}">
      <dgm:prSet/>
      <dgm:spPr/>
      <dgm:t>
        <a:bodyPr/>
        <a:lstStyle/>
        <a:p>
          <a:endParaRPr lang="ru-RU"/>
        </a:p>
      </dgm:t>
    </dgm:pt>
    <dgm:pt modelId="{73481D17-D0EE-40C2-A56D-6087B7061A3A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дополнение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порядка возможностью изменения специализации НТО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с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обоснованием данного изменения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при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подаче заявления предпринимателем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A3774B-756F-4A64-B67D-D1FABC2A8039}" type="parTrans" cxnId="{670F70D3-68D0-4192-A6E4-D7A5B8A21395}">
      <dgm:prSet/>
      <dgm:spPr/>
      <dgm:t>
        <a:bodyPr/>
        <a:lstStyle/>
        <a:p>
          <a:endParaRPr lang="ru-RU"/>
        </a:p>
      </dgm:t>
    </dgm:pt>
    <dgm:pt modelId="{4C320FE4-056A-4B7D-9636-187F48C153E5}" type="sibTrans" cxnId="{670F70D3-68D0-4192-A6E4-D7A5B8A21395}">
      <dgm:prSet/>
      <dgm:spPr/>
      <dgm:t>
        <a:bodyPr/>
        <a:lstStyle/>
        <a:p>
          <a:endParaRPr lang="ru-RU"/>
        </a:p>
      </dgm:t>
    </dgm:pt>
    <dgm:pt modelId="{043BEA5C-380F-4BEE-890F-76725BEF7D6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срока действия согласованного проекта архитектурно-художественного решения летнего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кафе при стационарных предприятиях общественного питания - 3 года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3F6295-4C63-4C29-8441-61421C9FA774}" type="parTrans" cxnId="{196AFDEC-A6F1-4AAC-867A-C20AB3EE740B}">
      <dgm:prSet/>
      <dgm:spPr/>
      <dgm:t>
        <a:bodyPr/>
        <a:lstStyle/>
        <a:p>
          <a:endParaRPr lang="ru-RU"/>
        </a:p>
      </dgm:t>
    </dgm:pt>
    <dgm:pt modelId="{6AEF265D-4600-43B7-8F86-F5B0568476B9}" type="sibTrans" cxnId="{196AFDEC-A6F1-4AAC-867A-C20AB3EE740B}">
      <dgm:prSet/>
      <dgm:spPr/>
      <dgm:t>
        <a:bodyPr/>
        <a:lstStyle/>
        <a:p>
          <a:endParaRPr lang="ru-RU"/>
        </a:p>
      </dgm:t>
    </dgm:pt>
    <dgm:pt modelId="{6B631925-CCF2-444D-9CC5-4981361B90E0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уточнение возложения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обязанности, по очистке опор уличного освещения, цоколя зданий, заборов и других сооружений от объявлений, надписей  и др., на  законных владельцев данных объектов или организации, эксплуатирующие данные объекты (в случае заключения соответствующего договора с законным владельцем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BBDC2-FDB2-4B66-9DDD-6BBCC913B844}" type="parTrans" cxnId="{FEF91B68-9796-4A0F-8B5D-052CB12E4542}">
      <dgm:prSet/>
      <dgm:spPr/>
      <dgm:t>
        <a:bodyPr/>
        <a:lstStyle/>
        <a:p>
          <a:endParaRPr lang="ru-RU"/>
        </a:p>
      </dgm:t>
    </dgm:pt>
    <dgm:pt modelId="{539AAF89-899D-4B4A-AB7A-616591577B84}" type="sibTrans" cxnId="{FEF91B68-9796-4A0F-8B5D-052CB12E4542}">
      <dgm:prSet/>
      <dgm:spPr/>
      <dgm:t>
        <a:bodyPr/>
        <a:lstStyle/>
        <a:p>
          <a:endParaRPr lang="ru-RU"/>
        </a:p>
      </dgm:t>
    </dgm:pt>
    <dgm:pt modelId="{46165254-0972-4505-A29B-2A26E157ABCC}" type="pres">
      <dgm:prSet presAssocID="{8D65E845-5BEC-496F-B74C-CF5D69908E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C52DEA7-01D1-45BA-8BB8-C521840F778D}" type="pres">
      <dgm:prSet presAssocID="{8D65E845-5BEC-496F-B74C-CF5D69908E7D}" presName="Name1" presStyleCnt="0"/>
      <dgm:spPr/>
      <dgm:t>
        <a:bodyPr/>
        <a:lstStyle/>
        <a:p>
          <a:endParaRPr lang="ru-RU"/>
        </a:p>
      </dgm:t>
    </dgm:pt>
    <dgm:pt modelId="{5F5AFEDE-4010-449E-A8BC-7308DD8B351A}" type="pres">
      <dgm:prSet presAssocID="{8D65E845-5BEC-496F-B74C-CF5D69908E7D}" presName="cycle" presStyleCnt="0"/>
      <dgm:spPr/>
      <dgm:t>
        <a:bodyPr/>
        <a:lstStyle/>
        <a:p>
          <a:endParaRPr lang="ru-RU"/>
        </a:p>
      </dgm:t>
    </dgm:pt>
    <dgm:pt modelId="{E122442E-38D1-4F67-8196-A255460FA6C2}" type="pres">
      <dgm:prSet presAssocID="{8D65E845-5BEC-496F-B74C-CF5D69908E7D}" presName="srcNode" presStyleLbl="node1" presStyleIdx="0" presStyleCnt="4"/>
      <dgm:spPr/>
      <dgm:t>
        <a:bodyPr/>
        <a:lstStyle/>
        <a:p>
          <a:endParaRPr lang="ru-RU"/>
        </a:p>
      </dgm:t>
    </dgm:pt>
    <dgm:pt modelId="{00154633-42FA-477E-BF4A-8B6BE0CCD955}" type="pres">
      <dgm:prSet presAssocID="{8D65E845-5BEC-496F-B74C-CF5D69908E7D}" presName="conn" presStyleLbl="parChTrans1D2" presStyleIdx="0" presStyleCnt="1"/>
      <dgm:spPr/>
      <dgm:t>
        <a:bodyPr/>
        <a:lstStyle/>
        <a:p>
          <a:endParaRPr lang="ru-RU"/>
        </a:p>
      </dgm:t>
    </dgm:pt>
    <dgm:pt modelId="{2B9EEBEE-8F48-47A3-9FF3-D22C2263A3E8}" type="pres">
      <dgm:prSet presAssocID="{8D65E845-5BEC-496F-B74C-CF5D69908E7D}" presName="extraNode" presStyleLbl="node1" presStyleIdx="0" presStyleCnt="4"/>
      <dgm:spPr/>
      <dgm:t>
        <a:bodyPr/>
        <a:lstStyle/>
        <a:p>
          <a:endParaRPr lang="ru-RU"/>
        </a:p>
      </dgm:t>
    </dgm:pt>
    <dgm:pt modelId="{362D7CD2-CEBB-4C50-9FC3-D4A8CDAF7E63}" type="pres">
      <dgm:prSet presAssocID="{8D65E845-5BEC-496F-B74C-CF5D69908E7D}" presName="dstNode" presStyleLbl="node1" presStyleIdx="0" presStyleCnt="4"/>
      <dgm:spPr/>
      <dgm:t>
        <a:bodyPr/>
        <a:lstStyle/>
        <a:p>
          <a:endParaRPr lang="ru-RU"/>
        </a:p>
      </dgm:t>
    </dgm:pt>
    <dgm:pt modelId="{33D55D52-295F-4A61-9FFE-AC9439D4FF73}" type="pres">
      <dgm:prSet presAssocID="{2F66BE3C-3F62-4C1B-8C75-E7049DFC19CB}" presName="text_1" presStyleLbl="node1" presStyleIdx="0" presStyleCnt="4" custScaleY="10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77935-0C4D-4D79-B090-334739E8194E}" type="pres">
      <dgm:prSet presAssocID="{2F66BE3C-3F62-4C1B-8C75-E7049DFC19CB}" presName="accent_1" presStyleCnt="0"/>
      <dgm:spPr/>
    </dgm:pt>
    <dgm:pt modelId="{E1E7CFB4-83C3-400C-95CA-EF5277B264F1}" type="pres">
      <dgm:prSet presAssocID="{2F66BE3C-3F62-4C1B-8C75-E7049DFC19CB}" presName="accentRepeatNode" presStyleLbl="solidFgAcc1" presStyleIdx="0" presStyleCnt="4" custScaleY="95565" custLinFactNeighborX="-3192" custLinFactNeighborY="-38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6C494A-1916-4F57-BD61-80C4ADF5128E}" type="pres">
      <dgm:prSet presAssocID="{73481D17-D0EE-40C2-A56D-6087B7061A3A}" presName="text_2" presStyleLbl="node1" presStyleIdx="1" presStyleCnt="4" custScaleY="104457" custLinFactNeighborX="-334" custLinFactNeighborY="-19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C0C35-CEF0-4136-A8AD-FB209F984F00}" type="pres">
      <dgm:prSet presAssocID="{73481D17-D0EE-40C2-A56D-6087B7061A3A}" presName="accent_2" presStyleCnt="0"/>
      <dgm:spPr/>
    </dgm:pt>
    <dgm:pt modelId="{9A766DCE-BCC0-4A51-AD7E-EE4638124EE1}" type="pres">
      <dgm:prSet presAssocID="{73481D17-D0EE-40C2-A56D-6087B7061A3A}" presName="accentRepeatNode" presStyleLbl="solidFgAcc1" presStyleIdx="1" presStyleCnt="4" custScaleX="91540" custScaleY="96976" custLinFactNeighborX="-29" custLinFactNeighborY="-160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18A5395-09B5-40CE-9963-C287EEB53AAB}" type="pres">
      <dgm:prSet presAssocID="{043BEA5C-380F-4BEE-890F-76725BEF7D6D}" presName="text_3" presStyleLbl="node1" presStyleIdx="2" presStyleCnt="4" custScaleY="122612" custLinFactNeighborX="-334" custLinFactNeighborY="-25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325A5-D872-435C-9354-86F8867653BA}" type="pres">
      <dgm:prSet presAssocID="{043BEA5C-380F-4BEE-890F-76725BEF7D6D}" presName="accent_3" presStyleCnt="0"/>
      <dgm:spPr/>
    </dgm:pt>
    <dgm:pt modelId="{AA6B6BD7-A21E-443E-B33F-A453C21CE262}" type="pres">
      <dgm:prSet presAssocID="{043BEA5C-380F-4BEE-890F-76725BEF7D6D}" presName="accentRepeatNode" presStyleLbl="solidFgAcc1" presStyleIdx="2" presStyleCnt="4" custLinFactNeighborX="-4046" custLinFactNeighborY="-183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684C759-3D17-48EE-A8E9-F9E9A5B82973}" type="pres">
      <dgm:prSet presAssocID="{6B631925-CCF2-444D-9CC5-4981361B90E0}" presName="text_4" presStyleLbl="node1" presStyleIdx="3" presStyleCnt="4" custScaleX="98692" custScaleY="134759" custLinFactNeighborX="551" custLinFactNeighborY="-17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811AE-D6B5-42B0-833A-66E1AC6559C3}" type="pres">
      <dgm:prSet presAssocID="{6B631925-CCF2-444D-9CC5-4981361B90E0}" presName="accent_4" presStyleCnt="0"/>
      <dgm:spPr/>
    </dgm:pt>
    <dgm:pt modelId="{5E07569A-4FC5-40E4-93C6-B351238566B9}" type="pres">
      <dgm:prSet presAssocID="{6B631925-CCF2-444D-9CC5-4981361B90E0}" presName="accentRepeatNode" presStyleLbl="solidFgAcc1" presStyleIdx="3" presStyleCnt="4" custScaleY="104799" custLinFactNeighborX="16283" custLinFactNeighborY="-1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BB88058-77EB-4BA8-9E95-8285E436ED0F}" type="presOf" srcId="{043BEA5C-380F-4BEE-890F-76725BEF7D6D}" destId="{518A5395-09B5-40CE-9963-C287EEB53AAB}" srcOrd="0" destOrd="0" presId="urn:microsoft.com/office/officeart/2008/layout/VerticalCurvedList"/>
    <dgm:cxn modelId="{670F70D3-68D0-4192-A6E4-D7A5B8A21395}" srcId="{8D65E845-5BEC-496F-B74C-CF5D69908E7D}" destId="{73481D17-D0EE-40C2-A56D-6087B7061A3A}" srcOrd="1" destOrd="0" parTransId="{21A3774B-756F-4A64-B67D-D1FABC2A8039}" sibTransId="{4C320FE4-056A-4B7D-9636-187F48C153E5}"/>
    <dgm:cxn modelId="{FEF91B68-9796-4A0F-8B5D-052CB12E4542}" srcId="{8D65E845-5BEC-496F-B74C-CF5D69908E7D}" destId="{6B631925-CCF2-444D-9CC5-4981361B90E0}" srcOrd="3" destOrd="0" parTransId="{44ABBDC2-FDB2-4B66-9DDD-6BBCC913B844}" sibTransId="{539AAF89-899D-4B4A-AB7A-616591577B84}"/>
    <dgm:cxn modelId="{148B4029-1066-4235-B84C-5FE0993B5108}" srcId="{8D65E845-5BEC-496F-B74C-CF5D69908E7D}" destId="{2F66BE3C-3F62-4C1B-8C75-E7049DFC19CB}" srcOrd="0" destOrd="0" parTransId="{4FAF2B94-0692-4807-B6EB-5AD868CF7554}" sibTransId="{6404A7F3-E6CD-43C1-BEC7-15707B0018FE}"/>
    <dgm:cxn modelId="{57FE1A43-AA00-4BF3-9616-37C9505288CB}" type="presOf" srcId="{2F66BE3C-3F62-4C1B-8C75-E7049DFC19CB}" destId="{33D55D52-295F-4A61-9FFE-AC9439D4FF73}" srcOrd="0" destOrd="0" presId="urn:microsoft.com/office/officeart/2008/layout/VerticalCurvedList"/>
    <dgm:cxn modelId="{B512B64B-6855-4996-8582-8423B41218AF}" type="presOf" srcId="{6404A7F3-E6CD-43C1-BEC7-15707B0018FE}" destId="{00154633-42FA-477E-BF4A-8B6BE0CCD955}" srcOrd="0" destOrd="0" presId="urn:microsoft.com/office/officeart/2008/layout/VerticalCurvedList"/>
    <dgm:cxn modelId="{26A6B5AF-0128-4841-A782-29C4065B3898}" type="presOf" srcId="{73481D17-D0EE-40C2-A56D-6087B7061A3A}" destId="{296C494A-1916-4F57-BD61-80C4ADF5128E}" srcOrd="0" destOrd="0" presId="urn:microsoft.com/office/officeart/2008/layout/VerticalCurvedList"/>
    <dgm:cxn modelId="{90A4231F-8A29-43CB-8E43-1BFD8D0AB785}" type="presOf" srcId="{8D65E845-5BEC-496F-B74C-CF5D69908E7D}" destId="{46165254-0972-4505-A29B-2A26E157ABCC}" srcOrd="0" destOrd="0" presId="urn:microsoft.com/office/officeart/2008/layout/VerticalCurvedList"/>
    <dgm:cxn modelId="{196AFDEC-A6F1-4AAC-867A-C20AB3EE740B}" srcId="{8D65E845-5BEC-496F-B74C-CF5D69908E7D}" destId="{043BEA5C-380F-4BEE-890F-76725BEF7D6D}" srcOrd="2" destOrd="0" parTransId="{703F6295-4C63-4C29-8441-61421C9FA774}" sibTransId="{6AEF265D-4600-43B7-8F86-F5B0568476B9}"/>
    <dgm:cxn modelId="{B7463BA3-A08D-4B30-958A-9E874362CC34}" type="presOf" srcId="{6B631925-CCF2-444D-9CC5-4981361B90E0}" destId="{A684C759-3D17-48EE-A8E9-F9E9A5B82973}" srcOrd="0" destOrd="0" presId="urn:microsoft.com/office/officeart/2008/layout/VerticalCurvedList"/>
    <dgm:cxn modelId="{E6964A9C-DEB1-4C09-BA8C-85D2129C1261}" type="presParOf" srcId="{46165254-0972-4505-A29B-2A26E157ABCC}" destId="{6C52DEA7-01D1-45BA-8BB8-C521840F778D}" srcOrd="0" destOrd="0" presId="urn:microsoft.com/office/officeart/2008/layout/VerticalCurvedList"/>
    <dgm:cxn modelId="{62363B4C-2E9A-446E-98BB-DB86B2EDBF84}" type="presParOf" srcId="{6C52DEA7-01D1-45BA-8BB8-C521840F778D}" destId="{5F5AFEDE-4010-449E-A8BC-7308DD8B351A}" srcOrd="0" destOrd="0" presId="urn:microsoft.com/office/officeart/2008/layout/VerticalCurvedList"/>
    <dgm:cxn modelId="{5D08A03A-E242-41AC-8E5A-114DD0D714C3}" type="presParOf" srcId="{5F5AFEDE-4010-449E-A8BC-7308DD8B351A}" destId="{E122442E-38D1-4F67-8196-A255460FA6C2}" srcOrd="0" destOrd="0" presId="urn:microsoft.com/office/officeart/2008/layout/VerticalCurvedList"/>
    <dgm:cxn modelId="{4BDB810D-1316-4CA5-AAE0-F0ADA31F0B9E}" type="presParOf" srcId="{5F5AFEDE-4010-449E-A8BC-7308DD8B351A}" destId="{00154633-42FA-477E-BF4A-8B6BE0CCD955}" srcOrd="1" destOrd="0" presId="urn:microsoft.com/office/officeart/2008/layout/VerticalCurvedList"/>
    <dgm:cxn modelId="{ECD270DE-C271-4CE7-B987-F0E15FF0376A}" type="presParOf" srcId="{5F5AFEDE-4010-449E-A8BC-7308DD8B351A}" destId="{2B9EEBEE-8F48-47A3-9FF3-D22C2263A3E8}" srcOrd="2" destOrd="0" presId="urn:microsoft.com/office/officeart/2008/layout/VerticalCurvedList"/>
    <dgm:cxn modelId="{B49DAE71-9148-4BEB-B29E-FDC2F104DA2E}" type="presParOf" srcId="{5F5AFEDE-4010-449E-A8BC-7308DD8B351A}" destId="{362D7CD2-CEBB-4C50-9FC3-D4A8CDAF7E63}" srcOrd="3" destOrd="0" presId="urn:microsoft.com/office/officeart/2008/layout/VerticalCurvedList"/>
    <dgm:cxn modelId="{FD02FDC6-033F-45BF-AAB9-25CD8C7CC7E0}" type="presParOf" srcId="{6C52DEA7-01D1-45BA-8BB8-C521840F778D}" destId="{33D55D52-295F-4A61-9FFE-AC9439D4FF73}" srcOrd="1" destOrd="0" presId="urn:microsoft.com/office/officeart/2008/layout/VerticalCurvedList"/>
    <dgm:cxn modelId="{48B9A094-02FD-43EF-955B-E0359F4AA9AC}" type="presParOf" srcId="{6C52DEA7-01D1-45BA-8BB8-C521840F778D}" destId="{82B77935-0C4D-4D79-B090-334739E8194E}" srcOrd="2" destOrd="0" presId="urn:microsoft.com/office/officeart/2008/layout/VerticalCurvedList"/>
    <dgm:cxn modelId="{3EDF6EA2-346B-427A-A332-010ADC75F5EC}" type="presParOf" srcId="{82B77935-0C4D-4D79-B090-334739E8194E}" destId="{E1E7CFB4-83C3-400C-95CA-EF5277B264F1}" srcOrd="0" destOrd="0" presId="urn:microsoft.com/office/officeart/2008/layout/VerticalCurvedList"/>
    <dgm:cxn modelId="{C544A7E2-F193-4575-9BF7-5B35E1B44A7E}" type="presParOf" srcId="{6C52DEA7-01D1-45BA-8BB8-C521840F778D}" destId="{296C494A-1916-4F57-BD61-80C4ADF5128E}" srcOrd="3" destOrd="0" presId="urn:microsoft.com/office/officeart/2008/layout/VerticalCurvedList"/>
    <dgm:cxn modelId="{A4A9EFAA-EA5F-48DB-A6AC-952212DD8F13}" type="presParOf" srcId="{6C52DEA7-01D1-45BA-8BB8-C521840F778D}" destId="{0B7C0C35-CEF0-4136-A8AD-FB209F984F00}" srcOrd="4" destOrd="0" presId="urn:microsoft.com/office/officeart/2008/layout/VerticalCurvedList"/>
    <dgm:cxn modelId="{52B1BA2A-50BA-4A9D-8673-1B4125E4031D}" type="presParOf" srcId="{0B7C0C35-CEF0-4136-A8AD-FB209F984F00}" destId="{9A766DCE-BCC0-4A51-AD7E-EE4638124EE1}" srcOrd="0" destOrd="0" presId="urn:microsoft.com/office/officeart/2008/layout/VerticalCurvedList"/>
    <dgm:cxn modelId="{E3EF751D-F07F-4EB4-A07B-EE1B249AC1B2}" type="presParOf" srcId="{6C52DEA7-01D1-45BA-8BB8-C521840F778D}" destId="{518A5395-09B5-40CE-9963-C287EEB53AAB}" srcOrd="5" destOrd="0" presId="urn:microsoft.com/office/officeart/2008/layout/VerticalCurvedList"/>
    <dgm:cxn modelId="{03C54759-52D4-43DB-926B-27BB15C913D1}" type="presParOf" srcId="{6C52DEA7-01D1-45BA-8BB8-C521840F778D}" destId="{D62325A5-D872-435C-9354-86F8867653BA}" srcOrd="6" destOrd="0" presId="urn:microsoft.com/office/officeart/2008/layout/VerticalCurvedList"/>
    <dgm:cxn modelId="{53E22C9E-D95D-4404-87EF-CED49C9FE428}" type="presParOf" srcId="{D62325A5-D872-435C-9354-86F8867653BA}" destId="{AA6B6BD7-A21E-443E-B33F-A453C21CE262}" srcOrd="0" destOrd="0" presId="urn:microsoft.com/office/officeart/2008/layout/VerticalCurvedList"/>
    <dgm:cxn modelId="{755BCBED-98CE-4B2F-99B9-3AC99086B139}" type="presParOf" srcId="{6C52DEA7-01D1-45BA-8BB8-C521840F778D}" destId="{A684C759-3D17-48EE-A8E9-F9E9A5B82973}" srcOrd="7" destOrd="0" presId="urn:microsoft.com/office/officeart/2008/layout/VerticalCurvedList"/>
    <dgm:cxn modelId="{7CF119FD-96FF-4757-8B27-3F91515ECBF0}" type="presParOf" srcId="{6C52DEA7-01D1-45BA-8BB8-C521840F778D}" destId="{2F9811AE-D6B5-42B0-833A-66E1AC6559C3}" srcOrd="8" destOrd="0" presId="urn:microsoft.com/office/officeart/2008/layout/VerticalCurvedList"/>
    <dgm:cxn modelId="{BBC3FAC5-C321-4372-9283-0D2E784E475A}" type="presParOf" srcId="{2F9811AE-D6B5-42B0-833A-66E1AC6559C3}" destId="{5E07569A-4FC5-40E4-93C6-B351238566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54633-42FA-477E-BF4A-8B6BE0CCD955}">
      <dsp:nvSpPr>
        <dsp:cNvPr id="0" name=""/>
        <dsp:cNvSpPr/>
      </dsp:nvSpPr>
      <dsp:spPr>
        <a:xfrm>
          <a:off x="-6380065" y="-975886"/>
          <a:ext cx="7594134" cy="7594134"/>
        </a:xfrm>
        <a:prstGeom prst="blockArc">
          <a:avLst>
            <a:gd name="adj1" fmla="val 18900000"/>
            <a:gd name="adj2" fmla="val 2700000"/>
            <a:gd name="adj3" fmla="val 284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55D52-295F-4A61-9FFE-AC9439D4FF73}">
      <dsp:nvSpPr>
        <dsp:cNvPr id="0" name=""/>
        <dsp:cNvSpPr/>
      </dsp:nvSpPr>
      <dsp:spPr>
        <a:xfrm>
          <a:off x="635336" y="424158"/>
          <a:ext cx="8270606" cy="88727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992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распространение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действия методики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расчета арендной платы за пользование муниципальным имуществом только на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вновь заключаемые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договоры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5336" y="424158"/>
        <a:ext cx="8270606" cy="887273"/>
      </dsp:txXfrm>
    </dsp:sp>
    <dsp:sp modelId="{E1E7CFB4-83C3-400C-95CA-EF5277B264F1}">
      <dsp:nvSpPr>
        <dsp:cNvPr id="0" name=""/>
        <dsp:cNvSpPr/>
      </dsp:nvSpPr>
      <dsp:spPr>
        <a:xfrm>
          <a:off x="58189" y="307775"/>
          <a:ext cx="1085026" cy="10369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C494A-1916-4F57-BD61-80C4ADF5128E}">
      <dsp:nvSpPr>
        <dsp:cNvPr id="0" name=""/>
        <dsp:cNvSpPr/>
      </dsp:nvSpPr>
      <dsp:spPr>
        <a:xfrm>
          <a:off x="1107031" y="1549873"/>
          <a:ext cx="7772950" cy="90670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992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дополнение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порядка возможностью изменения специализации НТО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с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обоснованием данного изменения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при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подаче заявления предпринимателем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7031" y="1549873"/>
        <a:ext cx="7772950" cy="906708"/>
      </dsp:txXfrm>
    </dsp:sp>
    <dsp:sp modelId="{9A766DCE-BCC0-4A51-AD7E-EE4638124EE1}">
      <dsp:nvSpPr>
        <dsp:cNvPr id="0" name=""/>
        <dsp:cNvSpPr/>
      </dsp:nvSpPr>
      <dsp:spPr>
        <a:xfrm>
          <a:off x="636061" y="1469375"/>
          <a:ext cx="993232" cy="10522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A5395-09B5-40CE-9963-C287EEB53AAB}">
      <dsp:nvSpPr>
        <dsp:cNvPr id="0" name=""/>
        <dsp:cNvSpPr/>
      </dsp:nvSpPr>
      <dsp:spPr>
        <a:xfrm>
          <a:off x="1107031" y="2716011"/>
          <a:ext cx="7772950" cy="106429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992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срока действия согласованного проекта архитектурно-художественного решения летнего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кафе при стационарных предприятиях общественного питания - 3 года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7031" y="2716011"/>
        <a:ext cx="7772950" cy="1064297"/>
      </dsp:txXfrm>
    </dsp:sp>
    <dsp:sp modelId="{AA6B6BD7-A21E-443E-B33F-A453C21CE262}">
      <dsp:nvSpPr>
        <dsp:cNvPr id="0" name=""/>
        <dsp:cNvSpPr/>
      </dsp:nvSpPr>
      <dsp:spPr>
        <a:xfrm>
          <a:off x="546579" y="2730292"/>
          <a:ext cx="1085026" cy="10850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4C759-3D17-48EE-A8E9-F9E9A5B82973}">
      <dsp:nvSpPr>
        <dsp:cNvPr id="0" name=""/>
        <dsp:cNvSpPr/>
      </dsp:nvSpPr>
      <dsp:spPr>
        <a:xfrm>
          <a:off x="734997" y="4040364"/>
          <a:ext cx="8162426" cy="116973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99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уточнение возложения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обязанности, по очистке опор уличного освещения, цоколя зданий, заборов и других сооружений от объявлений, надписей  и др., на  законных владельцев данных объектов или организации, эксплуатирующие данные объекты (в случае заключения соответствующего договора с законным владельцем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4997" y="4040364"/>
        <a:ext cx="8162426" cy="1169736"/>
      </dsp:txXfrm>
    </dsp:sp>
    <dsp:sp modelId="{5E07569A-4FC5-40E4-93C6-B351238566B9}">
      <dsp:nvSpPr>
        <dsp:cNvPr id="0" name=""/>
        <dsp:cNvSpPr/>
      </dsp:nvSpPr>
      <dsp:spPr>
        <a:xfrm>
          <a:off x="269498" y="4073005"/>
          <a:ext cx="1085026" cy="11370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E57CD-418D-49C3-B9E5-2DF2675FBC14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502C0-249C-49F1-8903-A131D3E3F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93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E2736-0F9C-4452-AC3B-DF5D036A4474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09128-CC9F-46C5-9641-793C7CBC8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2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16BB-3BFA-427C-A143-4F66363F21FA}" type="datetime1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5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77E0-F73C-4977-81FC-1C574DAE090F}" type="datetime1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3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A9EE-7586-4423-9886-C6B3BECDCBFE}" type="datetime1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55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994B-26A0-4C9B-BFC1-2128734117A3}" type="datetime1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7FDB6-08CB-43C3-B8D9-B1C44E78A042}" type="datetime1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77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1BC-A4E8-4562-81C1-E471A425D861}" type="datetime1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2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3165-A5AC-4CA7-8EF6-241F2383872E}" type="datetime1">
              <a:rPr lang="ru-RU" smtClean="0"/>
              <a:pPr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43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61B6-B02A-4CC2-A901-A8133E848763}" type="datetime1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9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EF82-6F4E-4FDD-B87B-08042E21EBE8}" type="datetime1">
              <a:rPr lang="ru-RU" smtClean="0"/>
              <a:pPr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5A7-E285-4A8A-B4D6-1AA2BDEE1D40}" type="datetime1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2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9A61-5B3C-42D8-BD87-9850E34C8A0E}" type="datetime1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3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1998C-9BCB-47E3-9D9D-F58A54C239E8}" type="datetime1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7" b="66248"/>
          <a:stretch/>
        </p:blipFill>
        <p:spPr>
          <a:xfrm rot="16200000">
            <a:off x="-2560982" y="2560981"/>
            <a:ext cx="6858000" cy="17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0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admsurgut.ru/rubric/21294/Ocenka-reguliruyuschego-vozdeystviya-fakticheskogo-vozdeystviya-i-ekspertiza-municipalnyh-normativnyh-pravovyh-aktov-proektov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6913" y="2892111"/>
            <a:ext cx="8752115" cy="1816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endParaRPr lang="ru-RU" altLang="ru-RU" sz="29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828" y="6121489"/>
            <a:ext cx="3416351" cy="508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44" y="74011"/>
            <a:ext cx="928686" cy="11042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94204" y="242406"/>
            <a:ext cx="7293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интересов участников публичных 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 в процедуре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регулирующего воздействия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430" y="1902954"/>
            <a:ext cx="7014936" cy="434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9427" t="33256" r="29864" b="18115"/>
          <a:stretch/>
        </p:blipFill>
        <p:spPr>
          <a:xfrm>
            <a:off x="1489518" y="1443529"/>
            <a:ext cx="6839835" cy="51954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95054" y="287820"/>
            <a:ext cx="6076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 рейтинг качества проведения ОРВ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экспертизы муниципальными образованиями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за 9 месяцев 2018 года   </a:t>
            </a:r>
            <a:endParaRPr lang="ru-RU" dirty="0"/>
          </a:p>
        </p:txBody>
      </p:sp>
      <p:pic>
        <p:nvPicPr>
          <p:cNvPr id="8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5" y="79966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7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chernyavskaya_ss\Desktop\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762" r="-4192"/>
          <a:stretch/>
        </p:blipFill>
        <p:spPr bwMode="auto">
          <a:xfrm>
            <a:off x="157025" y="1737359"/>
            <a:ext cx="6912586" cy="30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dmsurgut.ru/files/materials/logo.png">
            <a:hlinkClick r:id="rId3" tooltip="Оценка регулирующего воздействия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3" y="1197033"/>
            <a:ext cx="1925843" cy="4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/>
          <p:cNvSpPr/>
          <p:nvPr/>
        </p:nvSpPr>
        <p:spPr>
          <a:xfrm>
            <a:off x="3353391" y="830659"/>
            <a:ext cx="3312368" cy="86582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admsurgut.ru</a:t>
            </a:r>
            <a:r>
              <a:rPr lang="en-US" dirty="0"/>
              <a:t>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06431" y="1058589"/>
            <a:ext cx="2459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http://admsurgut.ru/</a:t>
            </a:r>
          </a:p>
        </p:txBody>
      </p:sp>
      <p:pic>
        <p:nvPicPr>
          <p:cNvPr id="1032" name="Picture 8" descr="C:\Users\chernyavskaya_ss\Desktop\Безымян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25" y="1075773"/>
            <a:ext cx="360039" cy="37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ernyavskaya_ss\Desktop\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18" y="3191598"/>
            <a:ext cx="2252743" cy="2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17882" t="41024" r="16493" b="7700"/>
          <a:stretch/>
        </p:blipFill>
        <p:spPr>
          <a:xfrm>
            <a:off x="2801389" y="4256116"/>
            <a:ext cx="6143106" cy="2443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93903" y="81843"/>
            <a:ext cx="8750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 ОРВ</a:t>
            </a:r>
          </a:p>
        </p:txBody>
      </p:sp>
      <p:pic>
        <p:nvPicPr>
          <p:cNvPr id="19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2" y="40276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4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818" t="7817" r="14636" b="7917"/>
          <a:stretch/>
        </p:blipFill>
        <p:spPr>
          <a:xfrm>
            <a:off x="1596043" y="806335"/>
            <a:ext cx="7290261" cy="57325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80655" y="110435"/>
            <a:ext cx="7805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 ОРВ</a:t>
            </a:r>
          </a:p>
        </p:txBody>
      </p:sp>
      <p:pic>
        <p:nvPicPr>
          <p:cNvPr id="6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7" y="90238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9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2403" t="7856" r="13948" b="5251"/>
          <a:stretch/>
        </p:blipFill>
        <p:spPr>
          <a:xfrm>
            <a:off x="3172535" y="3574472"/>
            <a:ext cx="5809367" cy="3025834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6314" t="6486" r="11231" b="45600"/>
          <a:stretch/>
        </p:blipFill>
        <p:spPr>
          <a:xfrm>
            <a:off x="1715193" y="806335"/>
            <a:ext cx="5151119" cy="239406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83426" y="173366"/>
            <a:ext cx="7553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 ОРВ</a:t>
            </a:r>
          </a:p>
        </p:txBody>
      </p:sp>
      <p:pic>
        <p:nvPicPr>
          <p:cNvPr id="13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7" y="90238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9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63991554"/>
              </p:ext>
            </p:extLst>
          </p:nvPr>
        </p:nvGraphicFramePr>
        <p:xfrm>
          <a:off x="1041860" y="1205345"/>
          <a:ext cx="3987339" cy="510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5" y="79966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152995" y="126599"/>
            <a:ext cx="636754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2612BC"/>
                </a:solidFill>
                <a:latin typeface="Times New Roman" pitchFamily="18" charset="0"/>
                <a:cs typeface="Times New Roman" pitchFamily="18" charset="0"/>
              </a:rPr>
              <a:t>Структура отзывов участников публичных консультаций в 2018 году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126034947"/>
              </p:ext>
            </p:extLst>
          </p:nvPr>
        </p:nvGraphicFramePr>
        <p:xfrm>
          <a:off x="5311833" y="1559098"/>
          <a:ext cx="3275214" cy="3287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flipV="1">
            <a:off x="4447309" y="4109855"/>
            <a:ext cx="2028306" cy="661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213561" y="1895302"/>
            <a:ext cx="3735879" cy="389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397405" y="5940028"/>
            <a:ext cx="1276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отзывов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84447" y="5857893"/>
            <a:ext cx="2836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 предложения/замечания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0" y="55960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Схема 23"/>
          <p:cNvGraphicFramePr/>
          <p:nvPr>
            <p:extLst/>
          </p:nvPr>
        </p:nvGraphicFramePr>
        <p:xfrm>
          <a:off x="1384995" y="379592"/>
          <a:ext cx="7759005" cy="623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720735" y="102593"/>
            <a:ext cx="7101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замечания и предложения принятые и учтенные в проектах правовых актов в 2018 году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05819590"/>
              </p:ext>
            </p:extLst>
          </p:nvPr>
        </p:nvGraphicFramePr>
        <p:xfrm>
          <a:off x="-58189" y="1149136"/>
          <a:ext cx="8986058" cy="564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337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4811" y="2219497"/>
            <a:ext cx="6858000" cy="741825"/>
          </a:xfrm>
        </p:spPr>
        <p:txBody>
          <a:bodyPr>
            <a:normAutofit/>
          </a:bodyPr>
          <a:lstStyle/>
          <a:p>
            <a:pPr defTabSz="914400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Приглашаем к сотрудничеству!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6251" y="3818169"/>
            <a:ext cx="6858000" cy="50444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64" y="60984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3163</TotalTime>
  <Words>183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Приглашаем к сотрудничеству!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Ворошилова Юлия Павловна</cp:lastModifiedBy>
  <cp:revision>386</cp:revision>
  <cp:lastPrinted>2019-03-15T06:09:40Z</cp:lastPrinted>
  <dcterms:created xsi:type="dcterms:W3CDTF">2014-11-21T11:00:06Z</dcterms:created>
  <dcterms:modified xsi:type="dcterms:W3CDTF">2019-03-15T06:12:19Z</dcterms:modified>
</cp:coreProperties>
</file>