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99F68-20BA-4540-8509-699B7E3E1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0E1644-D83A-4A99-8CB5-8B5407084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61D85-3972-4ECC-B99A-4FED14CD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62102-0E35-4804-9AF9-C8073D43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12B05-C2AB-4922-B2EE-8E760EF4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2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D4769-059F-4A2A-819C-05CCC999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F914F8-8FA0-4D44-9A99-400C8514D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3FA37-E945-4FDF-92AF-C7439BD8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D2495-B11F-467D-99D4-56D4F4FA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99D95-595A-4813-A8FB-AB85E4E2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0C39BD-394B-47D0-BB88-5205D90F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C6E139-6349-4D50-B5CF-4839F3A0E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AC219-17AF-4398-8233-EFA97025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5BAB3-9B9E-45D6-850F-3528B653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8B9C2-487C-443E-AF9A-2A9FD0E5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95712-04AB-48E8-B715-6438791A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AA12E-B303-4CB4-A296-28B5A854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F3E9C6-493B-4FD1-A8B8-11336CBF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267ABD-D481-4C18-9985-3530EACE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D5CA17-7E1C-4082-9E38-CF23AE9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3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409C9-7918-48E4-BE76-F3E83F7D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565128-F7D3-42B6-9714-6D4816757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3FEF1-C77B-41F8-8EA6-348736DC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AD237-F5E7-432C-AF6C-1FCBDF8E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58369-826A-42A5-8FFA-7EAAA028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2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C072B-6DD4-4564-9C4F-8C991C6A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16095-D869-4102-A78A-02D306BD3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5E4C70-AC81-46A3-BB17-60D9A6AB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643D7B-B8B7-42D4-9C26-91976B4D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9D0E99-7513-4ADD-BFAA-6103F966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E09DB0-7FBE-4F52-8B78-37E4AE75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4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A27F6-41E3-4476-AA0D-3B18BE1E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07D37E-39C3-4AB6-8F8C-3D29DEA7D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E3381-E3F0-4774-903A-DFCF98150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83233F-5DAE-4AA1-ABD8-AEDB0AF11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7FD51F-BCA6-452E-8FF6-0A27AD99E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70C30-EF68-4129-8AD1-811F2331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65D50C-5C20-451A-93B9-AAC7482C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7C427-7E68-4148-B802-9D6D442E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8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BDFCF-D1F3-4605-A698-C7DD8301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C18EE1-0EF8-40E3-942E-EFBBC52D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D6A504-A739-4730-9A59-D318FEC9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0487D0-A4F5-4230-9BB9-C8B864E6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3914AE-F292-4D62-B451-DE5DC6C1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21FB50-5C4F-41AF-BFD9-C826A1DF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6BCFAA-A03D-4CEC-A9A7-E41F787A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CE28C-DF17-4CB5-935F-60757E13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3FF24-9798-489E-8CFA-E3F4761D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B2C18A-F126-4947-ADF6-9BB3FA9B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408B58-8057-4725-A374-3C61678A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1243AA-6CAE-40ED-8A22-9518260C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431D0-08DE-48A6-AB79-7A87DC82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9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4F7A4-C2E1-49A2-B280-C79C0E9B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AAE3B6-D06D-4FDF-B20A-A31D4E48F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7BC184-3FE9-4494-BFC4-767A9EE84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AE5D0-C3CE-4CCA-8DDB-7FBA5CB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20BEF1-52AE-4E28-85E9-13E78B5E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B908F-CEE0-467B-AA58-E9DDB58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3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17715-E955-4EB6-A2AF-EE93556E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6DAB4-38B9-4A13-84A1-4E86D1D03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23EEB-F76B-4B47-B407-0B5058D5A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C89F-2469-4136-8468-39F35E28DC1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D25C1-C5E6-4E37-BA36-317E7F247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5E231-E69C-45D6-8C3E-AC98C9790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8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5C0B-F97D-47F1-94E4-82F5C488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1426127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Корректировка проекта планировки</a:t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 (в части красных линий улиц)</a:t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 территории улично-дорожной сети города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6D3D8E-5889-4FC1-B8BC-3583CD1D5DA8}"/>
              </a:ext>
            </a:extLst>
          </p:cNvPr>
          <p:cNvSpPr txBox="1">
            <a:spLocks/>
          </p:cNvSpPr>
          <p:nvPr/>
        </p:nvSpPr>
        <p:spPr>
          <a:xfrm>
            <a:off x="378902" y="1514912"/>
            <a:ext cx="11434194" cy="847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/>
              <a:t>Подготовка</a:t>
            </a:r>
            <a:r>
              <a:rPr lang="en-US" sz="2200" dirty="0"/>
              <a:t> </a:t>
            </a:r>
            <a:r>
              <a:rPr lang="ru-RU" sz="2200" dirty="0"/>
              <a:t>корректировки проекта планировки (в части красных линий улиц)</a:t>
            </a:r>
            <a:br>
              <a:rPr lang="ru-RU" sz="2200" dirty="0"/>
            </a:br>
            <a:r>
              <a:rPr lang="ru-RU" sz="2200" dirty="0"/>
              <a:t> территории улично-дорожной сети города  осуществляется в целях: 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0E01BE-A46D-46B1-A3DE-08BCA7910048}"/>
              </a:ext>
            </a:extLst>
          </p:cNvPr>
          <p:cNvSpPr/>
          <p:nvPr/>
        </p:nvSpPr>
        <p:spPr>
          <a:xfrm>
            <a:off x="378902" y="2413932"/>
            <a:ext cx="11434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Отмены красных линий внутриквартальных проездов в микрорайоне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0026E05-B32A-4343-A5C3-15952B1D82A3}"/>
              </a:ext>
            </a:extLst>
          </p:cNvPr>
          <p:cNvSpPr txBox="1">
            <a:spLocks/>
          </p:cNvSpPr>
          <p:nvPr/>
        </p:nvSpPr>
        <p:spPr>
          <a:xfrm>
            <a:off x="411061" y="3060263"/>
            <a:ext cx="11434194" cy="847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/>
              <a:t>Задачами корректировки проекта планировки (в части красных линий улиц)</a:t>
            </a:r>
            <a:br>
              <a:rPr lang="ru-RU" sz="2200" dirty="0"/>
            </a:br>
            <a:r>
              <a:rPr lang="ru-RU" sz="2200" dirty="0"/>
              <a:t> территории улично-дорожной сети города является обеспечение следующих требований: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A7AF0C-49B3-4BD6-93CF-2F67C8646247}"/>
              </a:ext>
            </a:extLst>
          </p:cNvPr>
          <p:cNvSpPr/>
          <p:nvPr/>
        </p:nvSpPr>
        <p:spPr>
          <a:xfrm>
            <a:off x="411061" y="3907551"/>
            <a:ext cx="11434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фактического землепользования в районе проектирования;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публичности и открытости градостроительных решений, в том числе размещение данных на интерактивной карте территории в границах элементов планировочной структуры (застроенных микрорайонов) города Сургута.</a:t>
            </a:r>
          </a:p>
        </p:txBody>
      </p:sp>
    </p:spTree>
    <p:extLst>
      <p:ext uri="{BB962C8B-B14F-4D97-AF65-F5344CB8AC3E}">
        <p14:creationId xmlns:p14="http://schemas.microsoft.com/office/powerpoint/2010/main" val="6995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327C94-3120-446C-A375-3187A8A00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86" y="309537"/>
            <a:ext cx="9360458" cy="6364719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6BF78D0E-FB8A-4999-8BB7-A9BB2066E518}"/>
              </a:ext>
            </a:extLst>
          </p:cNvPr>
          <p:cNvSpPr txBox="1">
            <a:spLocks/>
          </p:cNvSpPr>
          <p:nvPr/>
        </p:nvSpPr>
        <p:spPr>
          <a:xfrm>
            <a:off x="149255" y="183741"/>
            <a:ext cx="2568776" cy="6490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/>
              <a:t>Анализ сложившейся структуры землепользования :</a:t>
            </a:r>
          </a:p>
          <a:p>
            <a:pPr algn="l"/>
            <a:r>
              <a:rPr lang="ru-RU" sz="1200" dirty="0"/>
              <a:t>Территория корректировки расположена в западной части города. </a:t>
            </a:r>
          </a:p>
          <a:p>
            <a:pPr algn="l"/>
            <a:r>
              <a:rPr lang="ru-RU" sz="1200" dirty="0"/>
              <a:t>Территория ограничена улицами Толстого, Контейнерная, 39 «З», Тюменским трактом</a:t>
            </a:r>
          </a:p>
        </p:txBody>
      </p:sp>
    </p:spTree>
    <p:extLst>
      <p:ext uri="{BB962C8B-B14F-4D97-AF65-F5344CB8AC3E}">
        <p14:creationId xmlns:p14="http://schemas.microsoft.com/office/powerpoint/2010/main" val="16386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4C329-AD66-4436-85D5-73EE5BDA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3F62D7-30A4-453A-8B9C-86596F838B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8E3D702-A610-464F-9F31-2DF0D4F133DB}"/>
              </a:ext>
            </a:extLst>
          </p:cNvPr>
          <p:cNvSpPr txBox="1">
            <a:spLocks/>
          </p:cNvSpPr>
          <p:nvPr/>
        </p:nvSpPr>
        <p:spPr>
          <a:xfrm>
            <a:off x="9182100" y="183741"/>
            <a:ext cx="2860645" cy="6403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Проектом планировки предусмотрено исключение внутриквартальных проездов в микрорайоне 48 из улично-дорожной сети города. </a:t>
            </a:r>
          </a:p>
          <a:p>
            <a:pPr algn="l"/>
            <a:endParaRPr lang="ru-RU" sz="120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E5BCD1D-A13A-4869-86D9-9A698A4A1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0" y="186030"/>
            <a:ext cx="8235730" cy="6306846"/>
          </a:xfrm>
        </p:spPr>
      </p:pic>
    </p:spTree>
    <p:extLst>
      <p:ext uri="{BB962C8B-B14F-4D97-AF65-F5344CB8AC3E}">
        <p14:creationId xmlns:p14="http://schemas.microsoft.com/office/powerpoint/2010/main" val="1870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A6F2CB7-60A4-4541-AFC1-B5F1DDE9655D}"/>
              </a:ext>
            </a:extLst>
          </p:cNvPr>
          <p:cNvSpPr txBox="1">
            <a:spLocks/>
          </p:cNvSpPr>
          <p:nvPr/>
        </p:nvSpPr>
        <p:spPr>
          <a:xfrm>
            <a:off x="3237450" y="3011716"/>
            <a:ext cx="5717097" cy="620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8191500" algn="l"/>
              </a:tabLst>
            </a:pPr>
            <a:r>
              <a:rPr lang="ru-RU" altLang="ru-RU" sz="4700" dirty="0">
                <a:latin typeface="Arial" panose="020B0604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altLang="ru-RU" sz="47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75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147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Bahnschrift Condensed</vt:lpstr>
      <vt:lpstr>Calibri</vt:lpstr>
      <vt:lpstr>Calibri Light</vt:lpstr>
      <vt:lpstr>Times New Roman</vt:lpstr>
      <vt:lpstr>Тема Office</vt:lpstr>
      <vt:lpstr>Корректировка проекта планировки  (в части красных линий улиц)  территории улично-дорожной сети города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2020-05-27T10:04:27Z</dcterms:created>
  <dcterms:modified xsi:type="dcterms:W3CDTF">2024-01-31T07:09:15Z</dcterms:modified>
</cp:coreProperties>
</file>