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9"/>
  </p:notesMasterIdLst>
  <p:sldIdLst>
    <p:sldId id="275" r:id="rId2"/>
    <p:sldId id="277" r:id="rId3"/>
    <p:sldId id="273" r:id="rId4"/>
    <p:sldId id="279" r:id="rId5"/>
    <p:sldId id="278" r:id="rId6"/>
    <p:sldId id="276" r:id="rId7"/>
    <p:sldId id="280" r:id="rId8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C26E715-3328-4A03-85CA-4F5022F637A3}">
          <p14:sldIdLst>
            <p14:sldId id="275"/>
            <p14:sldId id="277"/>
            <p14:sldId id="273"/>
            <p14:sldId id="279"/>
            <p14:sldId id="278"/>
            <p14:sldId id="276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3" pos="7559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6AC"/>
    <a:srgbClr val="008080"/>
    <a:srgbClr val="000000"/>
    <a:srgbClr val="4D6AB3"/>
    <a:srgbClr val="72C5D0"/>
    <a:srgbClr val="72C3CF"/>
    <a:srgbClr val="996633"/>
    <a:srgbClr val="4298AC"/>
    <a:srgbClr val="009999"/>
    <a:srgbClr val="D4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8" autoAdjust="0"/>
    <p:restoredTop sz="96395" autoAdjust="0"/>
  </p:normalViewPr>
  <p:slideViewPr>
    <p:cSldViewPr snapToGrid="0">
      <p:cViewPr varScale="1">
        <p:scale>
          <a:sx n="104" d="100"/>
          <a:sy n="104" d="100"/>
        </p:scale>
        <p:origin x="144" y="258"/>
      </p:cViewPr>
      <p:guideLst>
        <p:guide pos="7559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83483669832165"/>
          <c:y val="2.5428619237054435E-2"/>
          <c:w val="0.68041791986302136"/>
          <c:h val="0.74781780815133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Заседания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rgbClr val="FFC000"/>
              </a:solidFill>
            </a:ln>
          </c:spPr>
          <c:dPt>
            <c:idx val="0"/>
            <c:bubble3D val="0"/>
            <c:spPr>
              <a:solidFill>
                <a:srgbClr val="00808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A10-4D7F-8490-CAEFE80F946F}"/>
              </c:ext>
            </c:extLst>
          </c:dPt>
          <c:dPt>
            <c:idx val="1"/>
            <c:bubble3D val="0"/>
            <c:spPr>
              <a:solidFill>
                <a:srgbClr val="4A66AC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10-4D7F-8490-CAEFE80F946F}"/>
              </c:ext>
            </c:extLst>
          </c:dPt>
          <c:dLbls>
            <c:dLbl>
              <c:idx val="0"/>
              <c:layout>
                <c:manualLayout>
                  <c:x val="-4.801188924232163E-2"/>
                  <c:y val="-6.900476543730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10-4D7F-8490-CAEFE80F946F}"/>
                </c:ext>
              </c:extLst>
            </c:dLbl>
            <c:dLbl>
              <c:idx val="1"/>
              <c:layout>
                <c:manualLayout>
                  <c:x val="8.2732153857137114E-3"/>
                  <c:y val="9.8429229727183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10-4D7F-8490-CAEFE80F9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очный формат</c:v>
                </c:pt>
                <c:pt idx="1">
                  <c:v>заочный формат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0-4D7F-8490-CAEFE80F9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969006008990019"/>
          <c:w val="0.99459497067416447"/>
          <c:h val="0.17286736478170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34352891959142"/>
          <c:y val="0.24842927664053036"/>
          <c:w val="0.68041791986302136"/>
          <c:h val="0.74781780815133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rgbClr val="FFC000"/>
              </a:solidFill>
            </a:ln>
          </c:spPr>
          <c:dPt>
            <c:idx val="0"/>
            <c:bubble3D val="0"/>
            <c:spPr>
              <a:solidFill>
                <a:srgbClr val="00808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5D-48CF-BEF7-C94E6EF1954F}"/>
              </c:ext>
            </c:extLst>
          </c:dPt>
          <c:dPt>
            <c:idx val="1"/>
            <c:bubble3D val="0"/>
            <c:spPr>
              <a:solidFill>
                <a:srgbClr val="4A66AC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5D-48CF-BEF7-C94E6EF1954F}"/>
              </c:ext>
            </c:extLst>
          </c:dPt>
          <c:dPt>
            <c:idx val="2"/>
            <c:bubble3D val="0"/>
            <c:spPr>
              <a:solidFill>
                <a:srgbClr val="00808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5D-48CF-BEF7-C94E6EF1954F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5D-48CF-BEF7-C94E6EF1954F}"/>
              </c:ext>
            </c:extLst>
          </c:dPt>
          <c:dLbls>
            <c:dLbl>
              <c:idx val="0"/>
              <c:layout>
                <c:manualLayout>
                  <c:x val="-2.5085037288809262E-2"/>
                  <c:y val="-0.16359216033087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5D-48CF-BEF7-C94E6EF195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очный формат</c:v>
                </c:pt>
                <c:pt idx="1">
                  <c:v>заочный формат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5D-48CF-BEF7-C94E6EF195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20746172822819"/>
          <c:y val="0.25765100071649438"/>
          <c:w val="0.68041791986302136"/>
          <c:h val="0.74781780815133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206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A10-4D7F-8490-CAEFE80F946F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10-4D7F-8490-CAEFE80F946F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E9-4117-A3A3-AFCF17BB4033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E9-4117-A3A3-AFCF17BB40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Встречи с населением, общественниками</c:v>
                </c:pt>
                <c:pt idx="1">
                  <c:v>Участие в  городских мероприятиях </c:v>
                </c:pt>
                <c:pt idx="2">
                  <c:v>Согласование  НПА</c:v>
                </c:pt>
                <c:pt idx="3">
                  <c:v>Общественная приёмка объектов города</c:v>
                </c:pt>
                <c:pt idx="4">
                  <c:v>Участие в советах и комиссиях округа (ВКС)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26</c:v>
                </c:pt>
                <c:pt idx="2">
                  <c:v>14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10-4D7F-8490-CAEFE80F94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80526447"/>
        <c:axId val="2080518959"/>
      </c:barChart>
      <c:catAx>
        <c:axId val="208052644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0518959"/>
        <c:crosses val="autoZero"/>
        <c:auto val="1"/>
        <c:lblAlgn val="ctr"/>
        <c:lblOffset val="100"/>
        <c:noMultiLvlLbl val="0"/>
      </c:catAx>
      <c:valAx>
        <c:axId val="2080518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052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055C8-8772-41F3-9E9F-5DE72CF862CD}" type="doc">
      <dgm:prSet loTypeId="urn:microsoft.com/office/officeart/2005/8/layout/equation2" loCatId="relationship" qsTypeId="urn:microsoft.com/office/officeart/2005/8/quickstyle/3d4" qsCatId="3D" csTypeId="urn:microsoft.com/office/officeart/2005/8/colors/accent1_2" csCatId="accent1" phldr="1"/>
      <dgm:spPr/>
    </dgm:pt>
    <dgm:pt modelId="{86B92A7C-6B0E-43A1-9408-EC24ECA3468F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6</a:t>
          </a:r>
          <a:endParaRPr lang="ru-RU" dirty="0">
            <a:solidFill>
              <a:srgbClr val="000000"/>
            </a:solidFill>
          </a:endParaRPr>
        </a:p>
      </dgm:t>
    </dgm:pt>
    <dgm:pt modelId="{6F14DBFB-DAB0-452C-91CF-ED44906636E6}" type="parTrans" cxnId="{F9E9EC5E-BE2A-43CD-807C-85C66D575118}">
      <dgm:prSet/>
      <dgm:spPr/>
      <dgm:t>
        <a:bodyPr/>
        <a:lstStyle/>
        <a:p>
          <a:endParaRPr lang="ru-RU"/>
        </a:p>
      </dgm:t>
    </dgm:pt>
    <dgm:pt modelId="{6621834E-9DFD-49CE-840B-7707DD9B600B}" type="sibTrans" cxnId="{F9E9EC5E-BE2A-43CD-807C-85C66D575118}">
      <dgm:prSet/>
      <dgm:spPr/>
      <dgm:t>
        <a:bodyPr/>
        <a:lstStyle/>
        <a:p>
          <a:endParaRPr lang="ru-RU"/>
        </a:p>
      </dgm:t>
    </dgm:pt>
    <dgm:pt modelId="{EDA10D40-FE05-4F85-BDDF-78F04E4E002F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18</a:t>
          </a:r>
          <a:endParaRPr lang="ru-RU" dirty="0">
            <a:solidFill>
              <a:srgbClr val="000000"/>
            </a:solidFill>
          </a:endParaRPr>
        </a:p>
      </dgm:t>
    </dgm:pt>
    <dgm:pt modelId="{6699FC5B-8D00-4424-BC63-AA8C17379044}" type="parTrans" cxnId="{2B3D70EB-D432-4314-899B-2FF7EEE3F968}">
      <dgm:prSet/>
      <dgm:spPr/>
      <dgm:t>
        <a:bodyPr/>
        <a:lstStyle/>
        <a:p>
          <a:endParaRPr lang="ru-RU"/>
        </a:p>
      </dgm:t>
    </dgm:pt>
    <dgm:pt modelId="{F966DBEB-6858-493B-8E00-F76390DFC226}" type="sibTrans" cxnId="{2B3D70EB-D432-4314-899B-2FF7EEE3F968}">
      <dgm:prSet/>
      <dgm:spPr/>
      <dgm:t>
        <a:bodyPr/>
        <a:lstStyle/>
        <a:p>
          <a:endParaRPr lang="ru-RU"/>
        </a:p>
      </dgm:t>
    </dgm:pt>
    <dgm:pt modelId="{C34C7D03-CE56-485B-AA3D-6A27AF47418D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39</a:t>
          </a:r>
          <a:endParaRPr lang="ru-RU" dirty="0">
            <a:solidFill>
              <a:schemeClr val="tx1"/>
            </a:solidFill>
          </a:endParaRPr>
        </a:p>
      </dgm:t>
    </dgm:pt>
    <dgm:pt modelId="{1E4E032A-9ED6-48C1-9BE5-0A07F7A17277}" type="parTrans" cxnId="{396160A7-5649-4240-8E29-276928C7F79B}">
      <dgm:prSet/>
      <dgm:spPr/>
      <dgm:t>
        <a:bodyPr/>
        <a:lstStyle/>
        <a:p>
          <a:endParaRPr lang="ru-RU"/>
        </a:p>
      </dgm:t>
    </dgm:pt>
    <dgm:pt modelId="{BB483718-F3F0-4064-919E-EE7A49369EC5}" type="sibTrans" cxnId="{396160A7-5649-4240-8E29-276928C7F79B}">
      <dgm:prSet/>
      <dgm:spPr/>
      <dgm:t>
        <a:bodyPr/>
        <a:lstStyle/>
        <a:p>
          <a:endParaRPr lang="ru-RU"/>
        </a:p>
      </dgm:t>
    </dgm:pt>
    <dgm:pt modelId="{016D5C8B-4D53-4BE5-B786-7A0FE68C5B48}">
      <dgm:prSet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10</a:t>
          </a:r>
          <a:endParaRPr lang="ru-RU" dirty="0">
            <a:solidFill>
              <a:schemeClr val="tx1"/>
            </a:solidFill>
          </a:endParaRPr>
        </a:p>
      </dgm:t>
    </dgm:pt>
    <dgm:pt modelId="{F438FDD1-A1EB-474D-85DC-19E1C2F32441}" type="parTrans" cxnId="{50B96A2F-EE94-4255-AC28-8311AC1D82F0}">
      <dgm:prSet/>
      <dgm:spPr/>
      <dgm:t>
        <a:bodyPr/>
        <a:lstStyle/>
        <a:p>
          <a:endParaRPr lang="ru-RU"/>
        </a:p>
      </dgm:t>
    </dgm:pt>
    <dgm:pt modelId="{CA8F2CE0-831A-4F27-A963-74DA153E784D}" type="sibTrans" cxnId="{50B96A2F-EE94-4255-AC28-8311AC1D82F0}">
      <dgm:prSet/>
      <dgm:spPr/>
      <dgm:t>
        <a:bodyPr/>
        <a:lstStyle/>
        <a:p>
          <a:endParaRPr lang="ru-RU"/>
        </a:p>
      </dgm:t>
    </dgm:pt>
    <dgm:pt modelId="{01F0F122-943E-4F21-B554-65786B5EB16D}">
      <dgm:prSet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</a:t>
          </a:r>
          <a:endParaRPr lang="ru-RU" dirty="0">
            <a:solidFill>
              <a:schemeClr val="tx1"/>
            </a:solidFill>
          </a:endParaRPr>
        </a:p>
      </dgm:t>
    </dgm:pt>
    <dgm:pt modelId="{A914FC6B-EDD8-4543-AE46-21FF02A52F99}" type="parTrans" cxnId="{393F42CE-5C5A-4A28-BDAF-4F387737685F}">
      <dgm:prSet/>
      <dgm:spPr/>
      <dgm:t>
        <a:bodyPr/>
        <a:lstStyle/>
        <a:p>
          <a:endParaRPr lang="ru-RU"/>
        </a:p>
      </dgm:t>
    </dgm:pt>
    <dgm:pt modelId="{931CBEC6-59FA-4426-B55B-FA54F923B740}" type="sibTrans" cxnId="{393F42CE-5C5A-4A28-BDAF-4F387737685F}">
      <dgm:prSet/>
      <dgm:spPr/>
      <dgm:t>
        <a:bodyPr/>
        <a:lstStyle/>
        <a:p>
          <a:endParaRPr lang="ru-RU"/>
        </a:p>
      </dgm:t>
    </dgm:pt>
    <dgm:pt modelId="{06C451E6-E52E-4D84-AEC4-1E7D60759D66}" type="pres">
      <dgm:prSet presAssocID="{00B055C8-8772-41F3-9E9F-5DE72CF862CD}" presName="Name0" presStyleCnt="0">
        <dgm:presLayoutVars>
          <dgm:dir/>
          <dgm:resizeHandles val="exact"/>
        </dgm:presLayoutVars>
      </dgm:prSet>
      <dgm:spPr/>
    </dgm:pt>
    <dgm:pt modelId="{168C3DD7-E075-4128-B6B6-633212CF2C97}" type="pres">
      <dgm:prSet presAssocID="{00B055C8-8772-41F3-9E9F-5DE72CF862CD}" presName="vNodes" presStyleCnt="0"/>
      <dgm:spPr/>
    </dgm:pt>
    <dgm:pt modelId="{E8A896C3-4DFA-482A-8C24-4DEC01C8F188}" type="pres">
      <dgm:prSet presAssocID="{86B92A7C-6B0E-43A1-9408-EC24ECA3468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BB094-7352-461E-A631-332DFD195182}" type="pres">
      <dgm:prSet presAssocID="{6621834E-9DFD-49CE-840B-7707DD9B600B}" presName="spacerT" presStyleCnt="0"/>
      <dgm:spPr/>
    </dgm:pt>
    <dgm:pt modelId="{ED647E17-1D30-4D1C-9DCA-2934C2297FEF}" type="pres">
      <dgm:prSet presAssocID="{6621834E-9DFD-49CE-840B-7707DD9B600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8B8B4D1-2ADC-4F30-A27D-C78B47DF31DA}" type="pres">
      <dgm:prSet presAssocID="{6621834E-9DFD-49CE-840B-7707DD9B600B}" presName="spacerB" presStyleCnt="0"/>
      <dgm:spPr/>
    </dgm:pt>
    <dgm:pt modelId="{35D97776-95A5-496D-8AB7-2AA980A40607}" type="pres">
      <dgm:prSet presAssocID="{EDA10D40-FE05-4F85-BDDF-78F04E4E00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4C8A4-6087-489F-87CF-1159C1448A36}" type="pres">
      <dgm:prSet presAssocID="{F966DBEB-6858-493B-8E00-F76390DFC226}" presName="spacerT" presStyleCnt="0"/>
      <dgm:spPr/>
    </dgm:pt>
    <dgm:pt modelId="{EF8CB43D-076C-42AA-90DE-E46808EE2F21}" type="pres">
      <dgm:prSet presAssocID="{F966DBEB-6858-493B-8E00-F76390DFC22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B168D6D-4806-4B43-9D07-CF31E006EA24}" type="pres">
      <dgm:prSet presAssocID="{F966DBEB-6858-493B-8E00-F76390DFC226}" presName="spacerB" presStyleCnt="0"/>
      <dgm:spPr/>
    </dgm:pt>
    <dgm:pt modelId="{8D16364A-A2A8-4CA8-8122-AD516B412B5F}" type="pres">
      <dgm:prSet presAssocID="{016D5C8B-4D53-4BE5-B786-7A0FE68C5B4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BB8D1-0D04-433E-B113-27115B640824}" type="pres">
      <dgm:prSet presAssocID="{CA8F2CE0-831A-4F27-A963-74DA153E784D}" presName="spacerT" presStyleCnt="0"/>
      <dgm:spPr/>
    </dgm:pt>
    <dgm:pt modelId="{9F2465CD-515A-4506-B53C-21E933492E02}" type="pres">
      <dgm:prSet presAssocID="{CA8F2CE0-831A-4F27-A963-74DA153E784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7980FF9-4452-4291-BB36-6962A41E3E08}" type="pres">
      <dgm:prSet presAssocID="{CA8F2CE0-831A-4F27-A963-74DA153E784D}" presName="spacerB" presStyleCnt="0"/>
      <dgm:spPr/>
    </dgm:pt>
    <dgm:pt modelId="{C83CA4AC-6869-443C-AB0D-04DF68A5FE93}" type="pres">
      <dgm:prSet presAssocID="{01F0F122-943E-4F21-B554-65786B5EB16D}" presName="node" presStyleLbl="node1" presStyleIdx="3" presStyleCnt="5" custLinFactNeighborX="-3488" custLinFactNeighborY="-25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D0D4F-3FC1-40CE-9992-9494EBF3D9FC}" type="pres">
      <dgm:prSet presAssocID="{00B055C8-8772-41F3-9E9F-5DE72CF862CD}" presName="sibTransLast" presStyleLbl="sibTrans2D1" presStyleIdx="3" presStyleCnt="4"/>
      <dgm:spPr/>
      <dgm:t>
        <a:bodyPr/>
        <a:lstStyle/>
        <a:p>
          <a:endParaRPr lang="ru-RU"/>
        </a:p>
      </dgm:t>
    </dgm:pt>
    <dgm:pt modelId="{34341B5A-63A1-4528-8441-0D9140794108}" type="pres">
      <dgm:prSet presAssocID="{00B055C8-8772-41F3-9E9F-5DE72CF862C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BCDFB48-7FA8-4625-9580-CE52771BAE13}" type="pres">
      <dgm:prSet presAssocID="{00B055C8-8772-41F3-9E9F-5DE72CF862CD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209E6E-443F-4469-84BE-6E881CA989A5}" type="presOf" srcId="{01F0F122-943E-4F21-B554-65786B5EB16D}" destId="{C83CA4AC-6869-443C-AB0D-04DF68A5FE93}" srcOrd="0" destOrd="0" presId="urn:microsoft.com/office/officeart/2005/8/layout/equation2"/>
    <dgm:cxn modelId="{396160A7-5649-4240-8E29-276928C7F79B}" srcId="{00B055C8-8772-41F3-9E9F-5DE72CF862CD}" destId="{C34C7D03-CE56-485B-AA3D-6A27AF47418D}" srcOrd="4" destOrd="0" parTransId="{1E4E032A-9ED6-48C1-9BE5-0A07F7A17277}" sibTransId="{BB483718-F3F0-4064-919E-EE7A49369EC5}"/>
    <dgm:cxn modelId="{869F8A26-0CA1-459D-8343-803982564837}" type="presOf" srcId="{CA8F2CE0-831A-4F27-A963-74DA153E784D}" destId="{9F2465CD-515A-4506-B53C-21E933492E02}" srcOrd="0" destOrd="0" presId="urn:microsoft.com/office/officeart/2005/8/layout/equation2"/>
    <dgm:cxn modelId="{2B3D70EB-D432-4314-899B-2FF7EEE3F968}" srcId="{00B055C8-8772-41F3-9E9F-5DE72CF862CD}" destId="{EDA10D40-FE05-4F85-BDDF-78F04E4E002F}" srcOrd="1" destOrd="0" parTransId="{6699FC5B-8D00-4424-BC63-AA8C17379044}" sibTransId="{F966DBEB-6858-493B-8E00-F76390DFC226}"/>
    <dgm:cxn modelId="{50B96A2F-EE94-4255-AC28-8311AC1D82F0}" srcId="{00B055C8-8772-41F3-9E9F-5DE72CF862CD}" destId="{016D5C8B-4D53-4BE5-B786-7A0FE68C5B48}" srcOrd="2" destOrd="0" parTransId="{F438FDD1-A1EB-474D-85DC-19E1C2F32441}" sibTransId="{CA8F2CE0-831A-4F27-A963-74DA153E784D}"/>
    <dgm:cxn modelId="{E4B54A78-27A5-4630-9B86-83390F5A94AB}" type="presOf" srcId="{86B92A7C-6B0E-43A1-9408-EC24ECA3468F}" destId="{E8A896C3-4DFA-482A-8C24-4DEC01C8F188}" srcOrd="0" destOrd="0" presId="urn:microsoft.com/office/officeart/2005/8/layout/equation2"/>
    <dgm:cxn modelId="{0A6519F8-CD27-4897-AF76-25881F714DED}" type="presOf" srcId="{931CBEC6-59FA-4426-B55B-FA54F923B740}" destId="{146D0D4F-3FC1-40CE-9992-9494EBF3D9FC}" srcOrd="0" destOrd="0" presId="urn:microsoft.com/office/officeart/2005/8/layout/equation2"/>
    <dgm:cxn modelId="{00B3779C-CDED-49C5-9CFA-A5B6F4509B90}" type="presOf" srcId="{931CBEC6-59FA-4426-B55B-FA54F923B740}" destId="{34341B5A-63A1-4528-8441-0D9140794108}" srcOrd="1" destOrd="0" presId="urn:microsoft.com/office/officeart/2005/8/layout/equation2"/>
    <dgm:cxn modelId="{B1A077BF-767D-440D-B842-DB40169DE09F}" type="presOf" srcId="{C34C7D03-CE56-485B-AA3D-6A27AF47418D}" destId="{8BCDFB48-7FA8-4625-9580-CE52771BAE13}" srcOrd="0" destOrd="0" presId="urn:microsoft.com/office/officeart/2005/8/layout/equation2"/>
    <dgm:cxn modelId="{5708E346-CCF2-4D27-B0B4-075FBB5F177D}" type="presOf" srcId="{EDA10D40-FE05-4F85-BDDF-78F04E4E002F}" destId="{35D97776-95A5-496D-8AB7-2AA980A40607}" srcOrd="0" destOrd="0" presId="urn:microsoft.com/office/officeart/2005/8/layout/equation2"/>
    <dgm:cxn modelId="{8F534F2F-4DFA-4FE7-8E68-FDDF84FCC2CC}" type="presOf" srcId="{F966DBEB-6858-493B-8E00-F76390DFC226}" destId="{EF8CB43D-076C-42AA-90DE-E46808EE2F21}" srcOrd="0" destOrd="0" presId="urn:microsoft.com/office/officeart/2005/8/layout/equation2"/>
    <dgm:cxn modelId="{F0D9C3A3-797F-4E80-8CFB-AD29CAA56253}" type="presOf" srcId="{00B055C8-8772-41F3-9E9F-5DE72CF862CD}" destId="{06C451E6-E52E-4D84-AEC4-1E7D60759D66}" srcOrd="0" destOrd="0" presId="urn:microsoft.com/office/officeart/2005/8/layout/equation2"/>
    <dgm:cxn modelId="{F6F0F2EC-7B8A-49A5-AABF-688020DA6876}" type="presOf" srcId="{016D5C8B-4D53-4BE5-B786-7A0FE68C5B48}" destId="{8D16364A-A2A8-4CA8-8122-AD516B412B5F}" srcOrd="0" destOrd="0" presId="urn:microsoft.com/office/officeart/2005/8/layout/equation2"/>
    <dgm:cxn modelId="{22D2C27E-5668-4172-B2EF-85CBEC5E0EC5}" type="presOf" srcId="{6621834E-9DFD-49CE-840B-7707DD9B600B}" destId="{ED647E17-1D30-4D1C-9DCA-2934C2297FEF}" srcOrd="0" destOrd="0" presId="urn:microsoft.com/office/officeart/2005/8/layout/equation2"/>
    <dgm:cxn modelId="{F9E9EC5E-BE2A-43CD-807C-85C66D575118}" srcId="{00B055C8-8772-41F3-9E9F-5DE72CF862CD}" destId="{86B92A7C-6B0E-43A1-9408-EC24ECA3468F}" srcOrd="0" destOrd="0" parTransId="{6F14DBFB-DAB0-452C-91CF-ED44906636E6}" sibTransId="{6621834E-9DFD-49CE-840B-7707DD9B600B}"/>
    <dgm:cxn modelId="{393F42CE-5C5A-4A28-BDAF-4F387737685F}" srcId="{00B055C8-8772-41F3-9E9F-5DE72CF862CD}" destId="{01F0F122-943E-4F21-B554-65786B5EB16D}" srcOrd="3" destOrd="0" parTransId="{A914FC6B-EDD8-4543-AE46-21FF02A52F99}" sibTransId="{931CBEC6-59FA-4426-B55B-FA54F923B740}"/>
    <dgm:cxn modelId="{E941F2C4-5D7D-4813-800D-2B2B0C8B177A}" type="presParOf" srcId="{06C451E6-E52E-4D84-AEC4-1E7D60759D66}" destId="{168C3DD7-E075-4128-B6B6-633212CF2C97}" srcOrd="0" destOrd="0" presId="urn:microsoft.com/office/officeart/2005/8/layout/equation2"/>
    <dgm:cxn modelId="{27DCAF0B-221F-4E53-9E6F-FF6638450AE5}" type="presParOf" srcId="{168C3DD7-E075-4128-B6B6-633212CF2C97}" destId="{E8A896C3-4DFA-482A-8C24-4DEC01C8F188}" srcOrd="0" destOrd="0" presId="urn:microsoft.com/office/officeart/2005/8/layout/equation2"/>
    <dgm:cxn modelId="{6B3D4FAB-0460-41BC-9DF9-551D4D3389A2}" type="presParOf" srcId="{168C3DD7-E075-4128-B6B6-633212CF2C97}" destId="{9FEBB094-7352-461E-A631-332DFD195182}" srcOrd="1" destOrd="0" presId="urn:microsoft.com/office/officeart/2005/8/layout/equation2"/>
    <dgm:cxn modelId="{7E8E554D-A857-4D80-88CD-EE3334149554}" type="presParOf" srcId="{168C3DD7-E075-4128-B6B6-633212CF2C97}" destId="{ED647E17-1D30-4D1C-9DCA-2934C2297FEF}" srcOrd="2" destOrd="0" presId="urn:microsoft.com/office/officeart/2005/8/layout/equation2"/>
    <dgm:cxn modelId="{30281626-B553-4AE2-8938-1941A99ABAD8}" type="presParOf" srcId="{168C3DD7-E075-4128-B6B6-633212CF2C97}" destId="{C8B8B4D1-2ADC-4F30-A27D-C78B47DF31DA}" srcOrd="3" destOrd="0" presId="urn:microsoft.com/office/officeart/2005/8/layout/equation2"/>
    <dgm:cxn modelId="{B2A33327-144A-4EE2-8679-7ECC753D452F}" type="presParOf" srcId="{168C3DD7-E075-4128-B6B6-633212CF2C97}" destId="{35D97776-95A5-496D-8AB7-2AA980A40607}" srcOrd="4" destOrd="0" presId="urn:microsoft.com/office/officeart/2005/8/layout/equation2"/>
    <dgm:cxn modelId="{A396FC5F-3108-4DC8-AA67-3733E7C820E8}" type="presParOf" srcId="{168C3DD7-E075-4128-B6B6-633212CF2C97}" destId="{6DF4C8A4-6087-489F-87CF-1159C1448A36}" srcOrd="5" destOrd="0" presId="urn:microsoft.com/office/officeart/2005/8/layout/equation2"/>
    <dgm:cxn modelId="{E7554AA6-E83C-4224-8AC4-400FF1DDCE52}" type="presParOf" srcId="{168C3DD7-E075-4128-B6B6-633212CF2C97}" destId="{EF8CB43D-076C-42AA-90DE-E46808EE2F21}" srcOrd="6" destOrd="0" presId="urn:microsoft.com/office/officeart/2005/8/layout/equation2"/>
    <dgm:cxn modelId="{80CD71EC-661B-4ECC-BD8D-EDB8FAA320E3}" type="presParOf" srcId="{168C3DD7-E075-4128-B6B6-633212CF2C97}" destId="{9B168D6D-4806-4B43-9D07-CF31E006EA24}" srcOrd="7" destOrd="0" presId="urn:microsoft.com/office/officeart/2005/8/layout/equation2"/>
    <dgm:cxn modelId="{101AC9E9-528E-42D1-AC27-010CE3AD5A45}" type="presParOf" srcId="{168C3DD7-E075-4128-B6B6-633212CF2C97}" destId="{8D16364A-A2A8-4CA8-8122-AD516B412B5F}" srcOrd="8" destOrd="0" presId="urn:microsoft.com/office/officeart/2005/8/layout/equation2"/>
    <dgm:cxn modelId="{FA1A2137-163B-423D-AED0-77E295D66FC9}" type="presParOf" srcId="{168C3DD7-E075-4128-B6B6-633212CF2C97}" destId="{866BB8D1-0D04-433E-B113-27115B640824}" srcOrd="9" destOrd="0" presId="urn:microsoft.com/office/officeart/2005/8/layout/equation2"/>
    <dgm:cxn modelId="{E105A56E-5D80-46FC-A21F-7191C652466D}" type="presParOf" srcId="{168C3DD7-E075-4128-B6B6-633212CF2C97}" destId="{9F2465CD-515A-4506-B53C-21E933492E02}" srcOrd="10" destOrd="0" presId="urn:microsoft.com/office/officeart/2005/8/layout/equation2"/>
    <dgm:cxn modelId="{A5DEC083-CD7E-4830-A9CE-8CBB771D7B33}" type="presParOf" srcId="{168C3DD7-E075-4128-B6B6-633212CF2C97}" destId="{B7980FF9-4452-4291-BB36-6962A41E3E08}" srcOrd="11" destOrd="0" presId="urn:microsoft.com/office/officeart/2005/8/layout/equation2"/>
    <dgm:cxn modelId="{6EBD5DBA-8154-425B-B8DB-72D5B3C43F65}" type="presParOf" srcId="{168C3DD7-E075-4128-B6B6-633212CF2C97}" destId="{C83CA4AC-6869-443C-AB0D-04DF68A5FE93}" srcOrd="12" destOrd="0" presId="urn:microsoft.com/office/officeart/2005/8/layout/equation2"/>
    <dgm:cxn modelId="{06661D83-19FB-4E35-8ED9-6147E61D6E55}" type="presParOf" srcId="{06C451E6-E52E-4D84-AEC4-1E7D60759D66}" destId="{146D0D4F-3FC1-40CE-9992-9494EBF3D9FC}" srcOrd="1" destOrd="0" presId="urn:microsoft.com/office/officeart/2005/8/layout/equation2"/>
    <dgm:cxn modelId="{E51583FD-FD08-4EFE-863F-7B08FA393C31}" type="presParOf" srcId="{146D0D4F-3FC1-40CE-9992-9494EBF3D9FC}" destId="{34341B5A-63A1-4528-8441-0D9140794108}" srcOrd="0" destOrd="0" presId="urn:microsoft.com/office/officeart/2005/8/layout/equation2"/>
    <dgm:cxn modelId="{353B7A90-D1B2-4FEA-AFD2-4E076AC6DFE1}" type="presParOf" srcId="{06C451E6-E52E-4D84-AEC4-1E7D60759D66}" destId="{8BCDFB48-7FA8-4625-9580-CE52771BAE1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92053D-E5D3-463E-AD39-4562FD450140}" type="doc">
      <dgm:prSet loTypeId="urn:microsoft.com/office/officeart/2008/layout/VerticalCurvedList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125851B-EFE7-4DBA-A37D-D1EC74834CB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Ежегодные отчеты об эффективности реализации программ комплексного развития транспортной, коммунальной и социальной инфраструктур.</a:t>
          </a:r>
          <a:endParaRPr lang="ru-RU" sz="1600" dirty="0"/>
        </a:p>
      </dgm:t>
    </dgm:pt>
    <dgm:pt modelId="{C08D3860-D1EC-4428-9DF0-AC227E724A0F}" type="parTrans" cxnId="{89778383-A750-4B75-BD29-71EF2B820F82}">
      <dgm:prSet/>
      <dgm:spPr/>
      <dgm:t>
        <a:bodyPr/>
        <a:lstStyle/>
        <a:p>
          <a:endParaRPr lang="ru-RU"/>
        </a:p>
      </dgm:t>
    </dgm:pt>
    <dgm:pt modelId="{5A851629-365C-4BCF-913C-0FD5C5C3EF1D}" type="sibTrans" cxnId="{89778383-A750-4B75-BD29-71EF2B820F82}">
      <dgm:prSet/>
      <dgm:spPr/>
      <dgm:t>
        <a:bodyPr/>
        <a:lstStyle/>
        <a:p>
          <a:endParaRPr lang="ru-RU"/>
        </a:p>
      </dgm:t>
    </dgm:pt>
    <dgm:pt modelId="{217F1C43-5E98-42ED-A9C1-B2DED8D4226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Ежегодные   рейтинги города по итогам поддержки СОНКО и социального предпринимательства. </a:t>
          </a:r>
          <a:endParaRPr lang="ru-RU" sz="1600" dirty="0"/>
        </a:p>
      </dgm:t>
    </dgm:pt>
    <dgm:pt modelId="{4CD0867B-458E-4B99-9152-EACFD6EE5D9A}" type="parTrans" cxnId="{F991AEEF-F7A0-42FF-93FF-78B5F73E0991}">
      <dgm:prSet/>
      <dgm:spPr/>
      <dgm:t>
        <a:bodyPr/>
        <a:lstStyle/>
        <a:p>
          <a:endParaRPr lang="ru-RU"/>
        </a:p>
      </dgm:t>
    </dgm:pt>
    <dgm:pt modelId="{8F38BC66-7D91-4FEB-828C-9C2E505E46BE}" type="sibTrans" cxnId="{F991AEEF-F7A0-42FF-93FF-78B5F73E0991}">
      <dgm:prSet/>
      <dgm:spPr/>
      <dgm:t>
        <a:bodyPr/>
        <a:lstStyle/>
        <a:p>
          <a:endParaRPr lang="ru-RU"/>
        </a:p>
      </dgm:t>
    </dgm:pt>
    <dgm:pt modelId="{FA0061CB-AB62-44CB-96E2-BDC82C6E9AEB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 проектов постановлений Администрации города и правовых актов ХМАО </a:t>
          </a:r>
          <a:r>
            <a:rPr lang="ru-RU" sz="1600" dirty="0" smtClean="0"/>
            <a:t>–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Югры.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3BFFC-47EA-461C-8C4A-F13C29CDEE87}" type="parTrans" cxnId="{13B3B41C-34E5-44CE-BC88-2C0EEEF477CE}">
      <dgm:prSet/>
      <dgm:spPr/>
      <dgm:t>
        <a:bodyPr/>
        <a:lstStyle/>
        <a:p>
          <a:endParaRPr lang="ru-RU"/>
        </a:p>
      </dgm:t>
    </dgm:pt>
    <dgm:pt modelId="{1CC1EA58-6AC5-42ED-B9EA-C41DE26C5B1C}" type="sibTrans" cxnId="{13B3B41C-34E5-44CE-BC88-2C0EEEF477CE}">
      <dgm:prSet/>
      <dgm:spPr/>
      <dgm:t>
        <a:bodyPr/>
        <a:lstStyle/>
        <a:p>
          <a:endParaRPr lang="ru-RU"/>
        </a:p>
      </dgm:t>
    </dgm:pt>
    <dgm:pt modelId="{321D4EC6-282B-493E-9268-A6DE24E2521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проекта Стратегии социально-экономического развития муниципального образования городской округ Сургут до 2036 года с целевыми ориентирами до 2050 года.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4F3A5-CF52-4EFC-AD45-A866E90334EF}" type="parTrans" cxnId="{3F156290-2DE0-4E29-B4B9-11E18AD5CE7B}">
      <dgm:prSet/>
      <dgm:spPr/>
      <dgm:t>
        <a:bodyPr/>
        <a:lstStyle/>
        <a:p>
          <a:endParaRPr lang="ru-RU"/>
        </a:p>
      </dgm:t>
    </dgm:pt>
    <dgm:pt modelId="{F457BC1C-EBA1-4352-901B-BE195BAE7D30}" type="sibTrans" cxnId="{3F156290-2DE0-4E29-B4B9-11E18AD5CE7B}">
      <dgm:prSet/>
      <dgm:spPr/>
      <dgm:t>
        <a:bodyPr/>
        <a:lstStyle/>
        <a:p>
          <a:endParaRPr lang="ru-RU"/>
        </a:p>
      </dgm:t>
    </dgm:pt>
    <dgm:pt modelId="{144547D1-8ED8-43B3-B927-AFDA831D3C3B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Общественный отбор кандидатов на должность главных врачей бюджетных учреждений здравоохранения ХМАО </a:t>
          </a:r>
          <a:r>
            <a:rPr lang="ru-RU" sz="1600" dirty="0" smtClean="0"/>
            <a:t>–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Югры. </a:t>
          </a:r>
          <a:endParaRPr lang="ru-RU" sz="1600" dirty="0"/>
        </a:p>
      </dgm:t>
    </dgm:pt>
    <dgm:pt modelId="{99863BEC-52F2-4190-9AAE-FBDE1CC6DA43}" type="parTrans" cxnId="{DF85DD96-1ACD-4E0A-9921-1EFB5DEB6ECB}">
      <dgm:prSet/>
      <dgm:spPr/>
      <dgm:t>
        <a:bodyPr/>
        <a:lstStyle/>
        <a:p>
          <a:endParaRPr lang="ru-RU"/>
        </a:p>
      </dgm:t>
    </dgm:pt>
    <dgm:pt modelId="{F1C95169-8139-4D47-A292-264FCE114A6E}" type="sibTrans" cxnId="{DF85DD96-1ACD-4E0A-9921-1EFB5DEB6ECB}">
      <dgm:prSet/>
      <dgm:spPr/>
      <dgm:t>
        <a:bodyPr/>
        <a:lstStyle/>
        <a:p>
          <a:endParaRPr lang="ru-RU"/>
        </a:p>
      </dgm:t>
    </dgm:pt>
    <dgm:pt modelId="{3A871636-C5DB-48BD-9FD1-7F946FB4B5A4}" type="pres">
      <dgm:prSet presAssocID="{B092053D-E5D3-463E-AD39-4562FD4501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88B99D1-14B3-4662-84BE-16636FA68A93}" type="pres">
      <dgm:prSet presAssocID="{B092053D-E5D3-463E-AD39-4562FD450140}" presName="Name1" presStyleCnt="0"/>
      <dgm:spPr/>
    </dgm:pt>
    <dgm:pt modelId="{DEA91D71-87FA-41B9-B313-8CF4B3985C7C}" type="pres">
      <dgm:prSet presAssocID="{B092053D-E5D3-463E-AD39-4562FD450140}" presName="cycle" presStyleCnt="0"/>
      <dgm:spPr/>
    </dgm:pt>
    <dgm:pt modelId="{159CD79E-CDC4-4113-99B4-E50E2EF1CEE6}" type="pres">
      <dgm:prSet presAssocID="{B092053D-E5D3-463E-AD39-4562FD450140}" presName="srcNode" presStyleLbl="node1" presStyleIdx="0" presStyleCnt="5"/>
      <dgm:spPr/>
    </dgm:pt>
    <dgm:pt modelId="{96F860D8-3539-4376-9F74-025282BEEE62}" type="pres">
      <dgm:prSet presAssocID="{B092053D-E5D3-463E-AD39-4562FD450140}" presName="conn" presStyleLbl="parChTrans1D2" presStyleIdx="0" presStyleCnt="1"/>
      <dgm:spPr/>
      <dgm:t>
        <a:bodyPr/>
        <a:lstStyle/>
        <a:p>
          <a:endParaRPr lang="ru-RU"/>
        </a:p>
      </dgm:t>
    </dgm:pt>
    <dgm:pt modelId="{73A4848D-518B-432E-931A-8A6D73C9163D}" type="pres">
      <dgm:prSet presAssocID="{B092053D-E5D3-463E-AD39-4562FD450140}" presName="extraNode" presStyleLbl="node1" presStyleIdx="0" presStyleCnt="5"/>
      <dgm:spPr/>
    </dgm:pt>
    <dgm:pt modelId="{0A44AE1F-F074-461B-8A09-1EBD5E24E099}" type="pres">
      <dgm:prSet presAssocID="{B092053D-E5D3-463E-AD39-4562FD450140}" presName="dstNode" presStyleLbl="node1" presStyleIdx="0" presStyleCnt="5"/>
      <dgm:spPr/>
    </dgm:pt>
    <dgm:pt modelId="{62170529-2C6F-43A1-8692-283707B0EC3A}" type="pres">
      <dgm:prSet presAssocID="{B125851B-EFE7-4DBA-A37D-D1EC74834CBA}" presName="text_1" presStyleLbl="node1" presStyleIdx="0" presStyleCnt="5" custLinFactNeighborX="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4BE82-78D8-43E0-AE5A-BA80C8EA4C78}" type="pres">
      <dgm:prSet presAssocID="{B125851B-EFE7-4DBA-A37D-D1EC74834CBA}" presName="accent_1" presStyleCnt="0"/>
      <dgm:spPr/>
    </dgm:pt>
    <dgm:pt modelId="{BABBEF73-AB9A-4A22-8C3B-102376EDBBD2}" type="pres">
      <dgm:prSet presAssocID="{B125851B-EFE7-4DBA-A37D-D1EC74834CBA}" presName="accentRepeatNode" presStyleLbl="solidFgAcc1" presStyleIdx="0" presStyleCnt="5"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FEA58EBE-41EE-4414-B959-C23564A1C2EA}" type="pres">
      <dgm:prSet presAssocID="{217F1C43-5E98-42ED-A9C1-B2DED8D4226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AA509-ADF4-4448-97CA-BB569A68EC28}" type="pres">
      <dgm:prSet presAssocID="{217F1C43-5E98-42ED-A9C1-B2DED8D42263}" presName="accent_2" presStyleCnt="0"/>
      <dgm:spPr/>
    </dgm:pt>
    <dgm:pt modelId="{9BCA9E75-DEDF-4085-B0FC-F46449E303AD}" type="pres">
      <dgm:prSet presAssocID="{217F1C43-5E98-42ED-A9C1-B2DED8D42263}" presName="accentRepeatNode" presStyleLbl="solidFgAcc1" presStyleIdx="1" presStyleCnt="5"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8C42EF94-BC4D-46C6-8367-3C5A5F863C9A}" type="pres">
      <dgm:prSet presAssocID="{144547D1-8ED8-43B3-B927-AFDA831D3C3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12C5C-2840-491F-BAF6-07C780A457E7}" type="pres">
      <dgm:prSet presAssocID="{144547D1-8ED8-43B3-B927-AFDA831D3C3B}" presName="accent_3" presStyleCnt="0"/>
      <dgm:spPr/>
    </dgm:pt>
    <dgm:pt modelId="{F4EDF7DA-1971-4EC6-99A8-DF7FD1BE0744}" type="pres">
      <dgm:prSet presAssocID="{144547D1-8ED8-43B3-B927-AFDA831D3C3B}" presName="accentRepeatNode" presStyleLbl="solidFgAcc1" presStyleIdx="2" presStyleCnt="5"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C7530EA0-0DE5-4BFB-AD8C-D2AF87999501}" type="pres">
      <dgm:prSet presAssocID="{321D4EC6-282B-493E-9268-A6DE24E25212}" presName="text_4" presStyleLbl="node1" presStyleIdx="3" presStyleCnt="5" custLinFactNeighborX="-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9C5F2-3AA6-429C-ABE5-433C60F58B5D}" type="pres">
      <dgm:prSet presAssocID="{321D4EC6-282B-493E-9268-A6DE24E25212}" presName="accent_4" presStyleCnt="0"/>
      <dgm:spPr/>
    </dgm:pt>
    <dgm:pt modelId="{945D3566-62CB-4DCA-8592-C745044435B4}" type="pres">
      <dgm:prSet presAssocID="{321D4EC6-282B-493E-9268-A6DE24E25212}" presName="accentRepeatNode" presStyleLbl="solidFgAcc1" presStyleIdx="3" presStyleCnt="5"/>
      <dgm:spPr>
        <a:solidFill>
          <a:srgbClr val="008080"/>
        </a:solidFill>
      </dgm:spPr>
      <dgm:t>
        <a:bodyPr/>
        <a:lstStyle/>
        <a:p>
          <a:endParaRPr lang="ru-RU"/>
        </a:p>
      </dgm:t>
    </dgm:pt>
    <dgm:pt modelId="{C20FF27F-E090-453A-B826-5944B4A0FFF8}" type="pres">
      <dgm:prSet presAssocID="{FA0061CB-AB62-44CB-96E2-BDC82C6E9AE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852D4-3BDD-4842-8F50-B2114485D9B1}" type="pres">
      <dgm:prSet presAssocID="{FA0061CB-AB62-44CB-96E2-BDC82C6E9AEB}" presName="accent_5" presStyleCnt="0"/>
      <dgm:spPr/>
    </dgm:pt>
    <dgm:pt modelId="{1D72D891-883D-4AA9-967C-93D19E3D3AF0}" type="pres">
      <dgm:prSet presAssocID="{FA0061CB-AB62-44CB-96E2-BDC82C6E9AEB}" presName="accentRepeatNode" presStyleLbl="solidFgAcc1" presStyleIdx="4" presStyleCnt="5"/>
      <dgm:spPr>
        <a:solidFill>
          <a:srgbClr val="4A66AC"/>
        </a:solidFill>
      </dgm:spPr>
      <dgm:t>
        <a:bodyPr/>
        <a:lstStyle/>
        <a:p>
          <a:endParaRPr lang="ru-RU"/>
        </a:p>
      </dgm:t>
    </dgm:pt>
  </dgm:ptLst>
  <dgm:cxnLst>
    <dgm:cxn modelId="{623BBC96-339F-4671-9B68-2B691A8AD4D8}" type="presOf" srcId="{321D4EC6-282B-493E-9268-A6DE24E25212}" destId="{C7530EA0-0DE5-4BFB-AD8C-D2AF87999501}" srcOrd="0" destOrd="0" presId="urn:microsoft.com/office/officeart/2008/layout/VerticalCurvedList"/>
    <dgm:cxn modelId="{3F156290-2DE0-4E29-B4B9-11E18AD5CE7B}" srcId="{B092053D-E5D3-463E-AD39-4562FD450140}" destId="{321D4EC6-282B-493E-9268-A6DE24E25212}" srcOrd="3" destOrd="0" parTransId="{4AA4F3A5-CF52-4EFC-AD45-A866E90334EF}" sibTransId="{F457BC1C-EBA1-4352-901B-BE195BAE7D30}"/>
    <dgm:cxn modelId="{DF85DD96-1ACD-4E0A-9921-1EFB5DEB6ECB}" srcId="{B092053D-E5D3-463E-AD39-4562FD450140}" destId="{144547D1-8ED8-43B3-B927-AFDA831D3C3B}" srcOrd="2" destOrd="0" parTransId="{99863BEC-52F2-4190-9AAE-FBDE1CC6DA43}" sibTransId="{F1C95169-8139-4D47-A292-264FCE114A6E}"/>
    <dgm:cxn modelId="{C07CDCCD-406F-454B-AFBD-1B33480F1765}" type="presOf" srcId="{B125851B-EFE7-4DBA-A37D-D1EC74834CBA}" destId="{62170529-2C6F-43A1-8692-283707B0EC3A}" srcOrd="0" destOrd="0" presId="urn:microsoft.com/office/officeart/2008/layout/VerticalCurvedList"/>
    <dgm:cxn modelId="{A95073F7-7FF5-43B3-B0A3-63C578D80B83}" type="presOf" srcId="{144547D1-8ED8-43B3-B927-AFDA831D3C3B}" destId="{8C42EF94-BC4D-46C6-8367-3C5A5F863C9A}" srcOrd="0" destOrd="0" presId="urn:microsoft.com/office/officeart/2008/layout/VerticalCurvedList"/>
    <dgm:cxn modelId="{13B3B41C-34E5-44CE-BC88-2C0EEEF477CE}" srcId="{B092053D-E5D3-463E-AD39-4562FD450140}" destId="{FA0061CB-AB62-44CB-96E2-BDC82C6E9AEB}" srcOrd="4" destOrd="0" parTransId="{7823BFFC-47EA-461C-8C4A-F13C29CDEE87}" sibTransId="{1CC1EA58-6AC5-42ED-B9EA-C41DE26C5B1C}"/>
    <dgm:cxn modelId="{1A6E300C-3D6E-49BE-A9A4-70DB5DEE953C}" type="presOf" srcId="{217F1C43-5E98-42ED-A9C1-B2DED8D42263}" destId="{FEA58EBE-41EE-4414-B959-C23564A1C2EA}" srcOrd="0" destOrd="0" presId="urn:microsoft.com/office/officeart/2008/layout/VerticalCurvedList"/>
    <dgm:cxn modelId="{89778383-A750-4B75-BD29-71EF2B820F82}" srcId="{B092053D-E5D3-463E-AD39-4562FD450140}" destId="{B125851B-EFE7-4DBA-A37D-D1EC74834CBA}" srcOrd="0" destOrd="0" parTransId="{C08D3860-D1EC-4428-9DF0-AC227E724A0F}" sibTransId="{5A851629-365C-4BCF-913C-0FD5C5C3EF1D}"/>
    <dgm:cxn modelId="{5D5099C2-AA69-4158-B9A7-69854F1B23E7}" type="presOf" srcId="{B092053D-E5D3-463E-AD39-4562FD450140}" destId="{3A871636-C5DB-48BD-9FD1-7F946FB4B5A4}" srcOrd="0" destOrd="0" presId="urn:microsoft.com/office/officeart/2008/layout/VerticalCurvedList"/>
    <dgm:cxn modelId="{F991AEEF-F7A0-42FF-93FF-78B5F73E0991}" srcId="{B092053D-E5D3-463E-AD39-4562FD450140}" destId="{217F1C43-5E98-42ED-A9C1-B2DED8D42263}" srcOrd="1" destOrd="0" parTransId="{4CD0867B-458E-4B99-9152-EACFD6EE5D9A}" sibTransId="{8F38BC66-7D91-4FEB-828C-9C2E505E46BE}"/>
    <dgm:cxn modelId="{9747C059-A7D5-4ED3-B12C-92CEACBC5912}" type="presOf" srcId="{5A851629-365C-4BCF-913C-0FD5C5C3EF1D}" destId="{96F860D8-3539-4376-9F74-025282BEEE62}" srcOrd="0" destOrd="0" presId="urn:microsoft.com/office/officeart/2008/layout/VerticalCurvedList"/>
    <dgm:cxn modelId="{CF6DDB8B-3AA9-41B1-BCA7-46EAD1686E99}" type="presOf" srcId="{FA0061CB-AB62-44CB-96E2-BDC82C6E9AEB}" destId="{C20FF27F-E090-453A-B826-5944B4A0FFF8}" srcOrd="0" destOrd="0" presId="urn:microsoft.com/office/officeart/2008/layout/VerticalCurvedList"/>
    <dgm:cxn modelId="{DA42E044-2A07-4AE1-BEFF-7C898BDB4928}" type="presParOf" srcId="{3A871636-C5DB-48BD-9FD1-7F946FB4B5A4}" destId="{888B99D1-14B3-4662-84BE-16636FA68A93}" srcOrd="0" destOrd="0" presId="urn:microsoft.com/office/officeart/2008/layout/VerticalCurvedList"/>
    <dgm:cxn modelId="{767E2351-3E9C-481A-8EC5-0FEE07AB34AD}" type="presParOf" srcId="{888B99D1-14B3-4662-84BE-16636FA68A93}" destId="{DEA91D71-87FA-41B9-B313-8CF4B3985C7C}" srcOrd="0" destOrd="0" presId="urn:microsoft.com/office/officeart/2008/layout/VerticalCurvedList"/>
    <dgm:cxn modelId="{AE17273C-5ED4-4751-9B3D-087E7E05A1FF}" type="presParOf" srcId="{DEA91D71-87FA-41B9-B313-8CF4B3985C7C}" destId="{159CD79E-CDC4-4113-99B4-E50E2EF1CEE6}" srcOrd="0" destOrd="0" presId="urn:microsoft.com/office/officeart/2008/layout/VerticalCurvedList"/>
    <dgm:cxn modelId="{808295B5-F9AE-45BB-ABB6-DA6955327781}" type="presParOf" srcId="{DEA91D71-87FA-41B9-B313-8CF4B3985C7C}" destId="{96F860D8-3539-4376-9F74-025282BEEE62}" srcOrd="1" destOrd="0" presId="urn:microsoft.com/office/officeart/2008/layout/VerticalCurvedList"/>
    <dgm:cxn modelId="{E3430DE3-1D6C-4342-8B45-260C0BAE7685}" type="presParOf" srcId="{DEA91D71-87FA-41B9-B313-8CF4B3985C7C}" destId="{73A4848D-518B-432E-931A-8A6D73C9163D}" srcOrd="2" destOrd="0" presId="urn:microsoft.com/office/officeart/2008/layout/VerticalCurvedList"/>
    <dgm:cxn modelId="{04FB76F8-0B79-40ED-88BF-B74CD654F547}" type="presParOf" srcId="{DEA91D71-87FA-41B9-B313-8CF4B3985C7C}" destId="{0A44AE1F-F074-461B-8A09-1EBD5E24E099}" srcOrd="3" destOrd="0" presId="urn:microsoft.com/office/officeart/2008/layout/VerticalCurvedList"/>
    <dgm:cxn modelId="{778159BA-5BDA-424D-A140-3A6E9B11389E}" type="presParOf" srcId="{888B99D1-14B3-4662-84BE-16636FA68A93}" destId="{62170529-2C6F-43A1-8692-283707B0EC3A}" srcOrd="1" destOrd="0" presId="urn:microsoft.com/office/officeart/2008/layout/VerticalCurvedList"/>
    <dgm:cxn modelId="{80CC4704-F285-410C-847C-3CA66F3B4DC8}" type="presParOf" srcId="{888B99D1-14B3-4662-84BE-16636FA68A93}" destId="{8EB4BE82-78D8-43E0-AE5A-BA80C8EA4C78}" srcOrd="2" destOrd="0" presId="urn:microsoft.com/office/officeart/2008/layout/VerticalCurvedList"/>
    <dgm:cxn modelId="{228DFE54-8974-42A9-9002-3E28778950D0}" type="presParOf" srcId="{8EB4BE82-78D8-43E0-AE5A-BA80C8EA4C78}" destId="{BABBEF73-AB9A-4A22-8C3B-102376EDBBD2}" srcOrd="0" destOrd="0" presId="urn:microsoft.com/office/officeart/2008/layout/VerticalCurvedList"/>
    <dgm:cxn modelId="{7DF660C4-B17D-40E5-8ABA-1C45886783EE}" type="presParOf" srcId="{888B99D1-14B3-4662-84BE-16636FA68A93}" destId="{FEA58EBE-41EE-4414-B959-C23564A1C2EA}" srcOrd="3" destOrd="0" presId="urn:microsoft.com/office/officeart/2008/layout/VerticalCurvedList"/>
    <dgm:cxn modelId="{3F44CF64-B195-43C1-B8A2-E2841056098F}" type="presParOf" srcId="{888B99D1-14B3-4662-84BE-16636FA68A93}" destId="{162AA509-ADF4-4448-97CA-BB569A68EC28}" srcOrd="4" destOrd="0" presId="urn:microsoft.com/office/officeart/2008/layout/VerticalCurvedList"/>
    <dgm:cxn modelId="{31FBF820-B8CD-4CEB-92E2-AF05722E6C57}" type="presParOf" srcId="{162AA509-ADF4-4448-97CA-BB569A68EC28}" destId="{9BCA9E75-DEDF-4085-B0FC-F46449E303AD}" srcOrd="0" destOrd="0" presId="urn:microsoft.com/office/officeart/2008/layout/VerticalCurvedList"/>
    <dgm:cxn modelId="{A27B31B2-F914-4660-BE54-17B8C8EB177F}" type="presParOf" srcId="{888B99D1-14B3-4662-84BE-16636FA68A93}" destId="{8C42EF94-BC4D-46C6-8367-3C5A5F863C9A}" srcOrd="5" destOrd="0" presId="urn:microsoft.com/office/officeart/2008/layout/VerticalCurvedList"/>
    <dgm:cxn modelId="{FE26E9DB-BD3B-4D94-8B45-8B020C940A97}" type="presParOf" srcId="{888B99D1-14B3-4662-84BE-16636FA68A93}" destId="{F0C12C5C-2840-491F-BAF6-07C780A457E7}" srcOrd="6" destOrd="0" presId="urn:microsoft.com/office/officeart/2008/layout/VerticalCurvedList"/>
    <dgm:cxn modelId="{8F0647D4-EC0F-4D69-82DF-1AFB8628D26B}" type="presParOf" srcId="{F0C12C5C-2840-491F-BAF6-07C780A457E7}" destId="{F4EDF7DA-1971-4EC6-99A8-DF7FD1BE0744}" srcOrd="0" destOrd="0" presId="urn:microsoft.com/office/officeart/2008/layout/VerticalCurvedList"/>
    <dgm:cxn modelId="{542101C9-AC76-45BE-A0B5-6C686F07063A}" type="presParOf" srcId="{888B99D1-14B3-4662-84BE-16636FA68A93}" destId="{C7530EA0-0DE5-4BFB-AD8C-D2AF87999501}" srcOrd="7" destOrd="0" presId="urn:microsoft.com/office/officeart/2008/layout/VerticalCurvedList"/>
    <dgm:cxn modelId="{67D0EFA4-50E9-4A7E-A7FF-8C6DE3E588E2}" type="presParOf" srcId="{888B99D1-14B3-4662-84BE-16636FA68A93}" destId="{5AD9C5F2-3AA6-429C-ABE5-433C60F58B5D}" srcOrd="8" destOrd="0" presId="urn:microsoft.com/office/officeart/2008/layout/VerticalCurvedList"/>
    <dgm:cxn modelId="{DC45C92B-7D63-43D7-8CBE-D0C0243C54B7}" type="presParOf" srcId="{5AD9C5F2-3AA6-429C-ABE5-433C60F58B5D}" destId="{945D3566-62CB-4DCA-8592-C745044435B4}" srcOrd="0" destOrd="0" presId="urn:microsoft.com/office/officeart/2008/layout/VerticalCurvedList"/>
    <dgm:cxn modelId="{013B52E2-A698-4B55-AD79-CED5E6A76CEE}" type="presParOf" srcId="{888B99D1-14B3-4662-84BE-16636FA68A93}" destId="{C20FF27F-E090-453A-B826-5944B4A0FFF8}" srcOrd="9" destOrd="0" presId="urn:microsoft.com/office/officeart/2008/layout/VerticalCurvedList"/>
    <dgm:cxn modelId="{FBBA84A4-F63C-41C6-86AD-A3487B02E378}" type="presParOf" srcId="{888B99D1-14B3-4662-84BE-16636FA68A93}" destId="{03D852D4-3BDD-4842-8F50-B2114485D9B1}" srcOrd="10" destOrd="0" presId="urn:microsoft.com/office/officeart/2008/layout/VerticalCurvedList"/>
    <dgm:cxn modelId="{806E6836-6001-42F3-BE08-F7C80661817F}" type="presParOf" srcId="{03D852D4-3BDD-4842-8F50-B2114485D9B1}" destId="{1D72D891-883D-4AA9-967C-93D19E3D3A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C1C6D8-C12A-41F1-AEAA-694B934A9916}" type="doc">
      <dgm:prSet loTypeId="urn:microsoft.com/office/officeart/2008/layout/HexagonCluster" loCatId="relationship" qsTypeId="urn:microsoft.com/office/officeart/2005/8/quickstyle/3d3" qsCatId="3D" csTypeId="urn:microsoft.com/office/officeart/2005/8/colors/colorful1" csCatId="colorful" phldr="1"/>
      <dgm:spPr/>
    </dgm:pt>
    <dgm:pt modelId="{24B8FB66-E570-4C21-96AE-BFA768ECC507}">
      <dgm:prSet phldrT="[Текст]" custT="1"/>
      <dgm:spPr>
        <a:solidFill>
          <a:srgbClr val="72C5D0"/>
        </a:solidFill>
      </dgm:spPr>
      <dgm:t>
        <a:bodyPr/>
        <a:lstStyle/>
        <a:p>
          <a:r>
            <a:rPr lang="ru-RU" sz="1600" dirty="0" smtClean="0">
              <a:latin typeface="Franklin Gothic Demi" panose="020B0703020102020204" pitchFamily="34" charset="0"/>
            </a:rPr>
            <a:t>Качество питьевой воды</a:t>
          </a:r>
          <a:endParaRPr lang="ru-RU" sz="1600" dirty="0">
            <a:latin typeface="Franklin Gothic Demi" panose="020B0703020102020204" pitchFamily="34" charset="0"/>
          </a:endParaRPr>
        </a:p>
      </dgm:t>
    </dgm:pt>
    <dgm:pt modelId="{7F471C20-9228-41A1-9B6B-8A6562F21B2C}" type="parTrans" cxnId="{1E41E55A-2D32-4585-813E-F352EEF2E82D}">
      <dgm:prSet/>
      <dgm:spPr/>
      <dgm:t>
        <a:bodyPr/>
        <a:lstStyle/>
        <a:p>
          <a:endParaRPr lang="ru-RU"/>
        </a:p>
      </dgm:t>
    </dgm:pt>
    <dgm:pt modelId="{48616F90-CE62-4D5F-AFAE-A3F70561621A}" type="sibTrans" cxnId="{1E41E55A-2D32-4585-813E-F352EEF2E82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DD0CF81E-A662-415D-AB67-D2D8F6056A88}">
      <dgm:prSet phldrT="[Текст]" custT="1"/>
      <dgm:spPr>
        <a:solidFill>
          <a:srgbClr val="4A66AC"/>
        </a:solidFill>
      </dgm:spPr>
      <dgm:t>
        <a:bodyPr/>
        <a:lstStyle/>
        <a:p>
          <a:r>
            <a:rPr lang="ru-RU" sz="1600" dirty="0" smtClean="0">
              <a:latin typeface="Franklin Gothic Demi" panose="020B0703020102020204" pitchFamily="34" charset="0"/>
            </a:rPr>
            <a:t>Гражданская оборона </a:t>
          </a:r>
          <a:br>
            <a:rPr lang="ru-RU" sz="1600" dirty="0" smtClean="0">
              <a:latin typeface="Franklin Gothic Demi" panose="020B0703020102020204" pitchFamily="34" charset="0"/>
            </a:rPr>
          </a:br>
          <a:r>
            <a:rPr lang="ru-RU" sz="1600" dirty="0" smtClean="0">
              <a:latin typeface="Franklin Gothic Demi" panose="020B0703020102020204" pitchFamily="34" charset="0"/>
            </a:rPr>
            <a:t>в городе</a:t>
          </a:r>
          <a:endParaRPr lang="ru-RU" sz="1600" dirty="0">
            <a:latin typeface="Franklin Gothic Demi" panose="020B0703020102020204" pitchFamily="34" charset="0"/>
          </a:endParaRPr>
        </a:p>
      </dgm:t>
    </dgm:pt>
    <dgm:pt modelId="{57BF03C1-92AB-4B21-8399-0E3BDD611BFA}" type="parTrans" cxnId="{5C90F65B-51A8-4EBE-98E6-ABBB48791F82}">
      <dgm:prSet/>
      <dgm:spPr/>
      <dgm:t>
        <a:bodyPr/>
        <a:lstStyle/>
        <a:p>
          <a:endParaRPr lang="ru-RU"/>
        </a:p>
      </dgm:t>
    </dgm:pt>
    <dgm:pt modelId="{49204A22-A330-4406-B954-DA1CAFD13581}" type="sibTrans" cxnId="{5C90F65B-51A8-4EBE-98E6-ABBB48791F8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2ABC093B-7EEE-4D1C-BC39-40DC537E650E}">
      <dgm:prSet phldrT="[Текст]" custT="1"/>
      <dgm:spPr>
        <a:solidFill>
          <a:srgbClr val="4A66AC"/>
        </a:solidFill>
      </dgm:spPr>
      <dgm:t>
        <a:bodyPr/>
        <a:lstStyle/>
        <a:p>
          <a:r>
            <a:rPr lang="ru-RU" sz="1600" dirty="0" smtClean="0">
              <a:latin typeface="Franklin Gothic Demi" panose="020B0703020102020204" pitchFamily="34" charset="0"/>
            </a:rPr>
            <a:t>Газификация дачных кооперативов</a:t>
          </a:r>
          <a:endParaRPr lang="ru-RU" sz="1600" dirty="0">
            <a:latin typeface="Franklin Gothic Demi" panose="020B0703020102020204" pitchFamily="34" charset="0"/>
          </a:endParaRPr>
        </a:p>
      </dgm:t>
    </dgm:pt>
    <dgm:pt modelId="{BC677D2F-2DE4-4353-845F-534E05E78FD7}" type="parTrans" cxnId="{F9CF76C4-9462-4B63-8928-A659ADF59E3E}">
      <dgm:prSet/>
      <dgm:spPr/>
      <dgm:t>
        <a:bodyPr/>
        <a:lstStyle/>
        <a:p>
          <a:endParaRPr lang="ru-RU"/>
        </a:p>
      </dgm:t>
    </dgm:pt>
    <dgm:pt modelId="{32CD3B8C-D7ED-4E00-B47E-BF26B1535923}" type="sibTrans" cxnId="{F9CF76C4-9462-4B63-8928-A659ADF59E3E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CBA56913-A756-4E63-B881-151C57D7AC55}">
      <dgm:prSet custT="1"/>
      <dgm:spPr>
        <a:solidFill>
          <a:srgbClr val="002060"/>
        </a:solidFill>
      </dgm:spPr>
      <dgm:t>
        <a:bodyPr/>
        <a:lstStyle/>
        <a:p>
          <a:r>
            <a:rPr lang="ru-RU" sz="1600" dirty="0" smtClean="0">
              <a:latin typeface="Franklin Gothic Demi" panose="020B0703020102020204" pitchFamily="34" charset="0"/>
            </a:rPr>
            <a:t>Питание школьников</a:t>
          </a:r>
          <a:endParaRPr lang="ru-RU" sz="1600" dirty="0">
            <a:latin typeface="Franklin Gothic Demi" panose="020B0703020102020204" pitchFamily="34" charset="0"/>
          </a:endParaRPr>
        </a:p>
      </dgm:t>
    </dgm:pt>
    <dgm:pt modelId="{9E120CD0-C6A1-4073-A7BC-569DB8D5BE8D}" type="parTrans" cxnId="{01FAF7B6-1CCB-4F40-9DDC-2023F5DEE84E}">
      <dgm:prSet/>
      <dgm:spPr/>
      <dgm:t>
        <a:bodyPr/>
        <a:lstStyle/>
        <a:p>
          <a:endParaRPr lang="ru-RU"/>
        </a:p>
      </dgm:t>
    </dgm:pt>
    <dgm:pt modelId="{B98FBBA5-5A4B-4FD1-B8F4-CAE9CA2C59B0}" type="sibTrans" cxnId="{01FAF7B6-1CCB-4F40-9DDC-2023F5DEE84E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9836DD5C-AA3F-49CF-B34C-3628E8376357}">
      <dgm:prSet custT="1"/>
      <dgm:spPr>
        <a:solidFill>
          <a:srgbClr val="72C5D0"/>
        </a:solidFill>
      </dgm:spPr>
      <dgm:t>
        <a:bodyPr/>
        <a:lstStyle/>
        <a:p>
          <a:r>
            <a:rPr lang="ru-RU" sz="1600" dirty="0" smtClean="0">
              <a:latin typeface="Franklin Gothic Demi" panose="020B0703020102020204" pitchFamily="34" charset="0"/>
            </a:rPr>
            <a:t>Городской</a:t>
          </a:r>
        </a:p>
        <a:p>
          <a:r>
            <a:rPr lang="ru-RU" sz="1600" dirty="0" smtClean="0">
              <a:latin typeface="Franklin Gothic Demi" panose="020B0703020102020204" pitchFamily="34" charset="0"/>
            </a:rPr>
            <a:t>транспорт</a:t>
          </a:r>
          <a:endParaRPr lang="ru-RU" sz="1600" dirty="0">
            <a:latin typeface="Franklin Gothic Demi" panose="020B0703020102020204" pitchFamily="34" charset="0"/>
          </a:endParaRPr>
        </a:p>
      </dgm:t>
    </dgm:pt>
    <dgm:pt modelId="{D18E3305-6B81-4904-BB94-C174D08B9DEA}" type="parTrans" cxnId="{2F225067-65AC-4E34-AD59-1BAADEE417D1}">
      <dgm:prSet/>
      <dgm:spPr/>
      <dgm:t>
        <a:bodyPr/>
        <a:lstStyle/>
        <a:p>
          <a:endParaRPr lang="ru-RU"/>
        </a:p>
      </dgm:t>
    </dgm:pt>
    <dgm:pt modelId="{801BC026-14C5-483C-B1A5-9602F73D0EB2}" type="sibTrans" cxnId="{2F225067-65AC-4E34-AD59-1BAADEE417D1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638CEF89-8546-4307-9153-16C006F19BBC}">
      <dgm:prSet custT="1"/>
      <dgm:spPr>
        <a:solidFill>
          <a:srgbClr val="002060"/>
        </a:solidFill>
      </dgm:spPr>
      <dgm:t>
        <a:bodyPr/>
        <a:lstStyle/>
        <a:p>
          <a:r>
            <a:rPr lang="ru-RU" sz="1600" dirty="0" smtClean="0">
              <a:latin typeface="Franklin Gothic Demi" panose="020B0703020102020204" pitchFamily="34" charset="0"/>
            </a:rPr>
            <a:t>Содержание бездомных животных</a:t>
          </a:r>
          <a:endParaRPr lang="ru-RU" sz="1600" dirty="0">
            <a:latin typeface="Franklin Gothic Demi" panose="020B0703020102020204" pitchFamily="34" charset="0"/>
          </a:endParaRPr>
        </a:p>
      </dgm:t>
    </dgm:pt>
    <dgm:pt modelId="{3438D272-614F-47D2-86EF-55421F3BE959}" type="parTrans" cxnId="{EBAB8BB5-2207-45AE-B6F4-89EFEB5546BA}">
      <dgm:prSet/>
      <dgm:spPr/>
      <dgm:t>
        <a:bodyPr/>
        <a:lstStyle/>
        <a:p>
          <a:endParaRPr lang="ru-RU"/>
        </a:p>
      </dgm:t>
    </dgm:pt>
    <dgm:pt modelId="{53B37AF6-AC9A-448B-9373-8F617941F9F6}" type="sibTrans" cxnId="{EBAB8BB5-2207-45AE-B6F4-89EFEB5546BA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87264F53-1CAC-4E03-BBA3-1B1212A32DAB}" type="pres">
      <dgm:prSet presAssocID="{0FC1C6D8-C12A-41F1-AEAA-694B934A9916}" presName="Name0" presStyleCnt="0">
        <dgm:presLayoutVars>
          <dgm:chMax val="21"/>
          <dgm:chPref val="21"/>
        </dgm:presLayoutVars>
      </dgm:prSet>
      <dgm:spPr/>
    </dgm:pt>
    <dgm:pt modelId="{05B61ECF-A0EB-4C80-BC14-04EAD65F4776}" type="pres">
      <dgm:prSet presAssocID="{24B8FB66-E570-4C21-96AE-BFA768ECC507}" presName="text1" presStyleCnt="0"/>
      <dgm:spPr/>
    </dgm:pt>
    <dgm:pt modelId="{A864233C-9755-4A20-BAD3-CF00283CF506}" type="pres">
      <dgm:prSet presAssocID="{24B8FB66-E570-4C21-96AE-BFA768ECC507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DA400-BFA2-4A97-B0BE-139BD2040217}" type="pres">
      <dgm:prSet presAssocID="{24B8FB66-E570-4C21-96AE-BFA768ECC507}" presName="textaccent1" presStyleCnt="0"/>
      <dgm:spPr/>
    </dgm:pt>
    <dgm:pt modelId="{D89A5772-AE4C-4E5D-93EF-2423472C0216}" type="pres">
      <dgm:prSet presAssocID="{24B8FB66-E570-4C21-96AE-BFA768ECC507}" presName="accentRepeatNode" presStyleLbl="solidAlignAcc1" presStyleIdx="0" presStyleCnt="12" custLinFactX="-200000" custLinFactY="-35190" custLinFactNeighborX="-229018" custLinFactNeighborY="-100000"/>
      <dgm:spPr/>
    </dgm:pt>
    <dgm:pt modelId="{8CB4A615-F584-4F59-B50C-DC6326C2BC45}" type="pres">
      <dgm:prSet presAssocID="{48616F90-CE62-4D5F-AFAE-A3F70561621A}" presName="image1" presStyleCnt="0"/>
      <dgm:spPr/>
    </dgm:pt>
    <dgm:pt modelId="{F1048412-8AEE-4583-9A19-BB79B7C1A661}" type="pres">
      <dgm:prSet presAssocID="{48616F90-CE62-4D5F-AFAE-A3F70561621A}" presName="imageRepeatNode" presStyleLbl="alignAcc1" presStyleIdx="0" presStyleCnt="6" custLinFactX="72635" custLinFactY="-8074" custLinFactNeighborX="100000" custLinFactNeighborY="-100000"/>
      <dgm:spPr/>
      <dgm:t>
        <a:bodyPr/>
        <a:lstStyle/>
        <a:p>
          <a:endParaRPr lang="ru-RU"/>
        </a:p>
      </dgm:t>
    </dgm:pt>
    <dgm:pt modelId="{E1DF753D-D07B-4896-A80A-C27E68592683}" type="pres">
      <dgm:prSet presAssocID="{48616F90-CE62-4D5F-AFAE-A3F70561621A}" presName="imageaccent1" presStyleCnt="0"/>
      <dgm:spPr/>
    </dgm:pt>
    <dgm:pt modelId="{A9BDB108-11C2-46D2-A34A-A2E920A353BB}" type="pres">
      <dgm:prSet presAssocID="{48616F90-CE62-4D5F-AFAE-A3F70561621A}" presName="accentRepeatNode" presStyleLbl="solidAlignAcc1" presStyleIdx="1" presStyleCnt="12" custLinFactY="-11049" custLinFactNeighborX="-8330" custLinFactNeighborY="-100000"/>
      <dgm:spPr/>
    </dgm:pt>
    <dgm:pt modelId="{39A0D8DB-A3A4-44CE-B668-E3C64B2130E4}" type="pres">
      <dgm:prSet presAssocID="{CBA56913-A756-4E63-B881-151C57D7AC55}" presName="text2" presStyleCnt="0"/>
      <dgm:spPr/>
    </dgm:pt>
    <dgm:pt modelId="{7CC7A79D-3BEA-4CCC-B435-20D6E3E8D82C}" type="pres">
      <dgm:prSet presAssocID="{CBA56913-A756-4E63-B881-151C57D7AC55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BD1F9-0BAC-487A-A221-C85500D2B1F4}" type="pres">
      <dgm:prSet presAssocID="{CBA56913-A756-4E63-B881-151C57D7AC55}" presName="textaccent2" presStyleCnt="0"/>
      <dgm:spPr/>
    </dgm:pt>
    <dgm:pt modelId="{2BA288A3-1580-44CF-A83C-ADF087F1AE29}" type="pres">
      <dgm:prSet presAssocID="{CBA56913-A756-4E63-B881-151C57D7AC55}" presName="accentRepeatNode" presStyleLbl="solidAlignAcc1" presStyleIdx="2" presStyleCnt="12" custLinFactX="-800000" custLinFactNeighborX="-866092" custLinFactNeighborY="-67595"/>
      <dgm:spPr/>
    </dgm:pt>
    <dgm:pt modelId="{F1376628-33D9-4BD3-A003-7841A45D9712}" type="pres">
      <dgm:prSet presAssocID="{B98FBBA5-5A4B-4FD1-B8F4-CAE9CA2C59B0}" presName="image2" presStyleCnt="0"/>
      <dgm:spPr/>
    </dgm:pt>
    <dgm:pt modelId="{93F2C71D-2BBF-4B42-BBDF-B6CD73EB4207}" type="pres">
      <dgm:prSet presAssocID="{B98FBBA5-5A4B-4FD1-B8F4-CAE9CA2C59B0}" presName="imageRepeatNode" presStyleLbl="alignAcc1" presStyleIdx="1" presStyleCnt="6" custLinFactNeighborX="917" custLinFactNeighborY="-2826"/>
      <dgm:spPr/>
      <dgm:t>
        <a:bodyPr/>
        <a:lstStyle/>
        <a:p>
          <a:endParaRPr lang="ru-RU"/>
        </a:p>
      </dgm:t>
    </dgm:pt>
    <dgm:pt modelId="{ADBC3AC5-41D5-4539-913B-39849DBA67D5}" type="pres">
      <dgm:prSet presAssocID="{B98FBBA5-5A4B-4FD1-B8F4-CAE9CA2C59B0}" presName="imageaccent2" presStyleCnt="0"/>
      <dgm:spPr/>
    </dgm:pt>
    <dgm:pt modelId="{171D394D-E693-43B5-A401-544F903E94E0}" type="pres">
      <dgm:prSet presAssocID="{B98FBBA5-5A4B-4FD1-B8F4-CAE9CA2C59B0}" presName="accentRepeatNode" presStyleLbl="solidAlignAcc1" presStyleIdx="3" presStyleCnt="12" custLinFactX="-878553" custLinFactY="-100000" custLinFactNeighborX="-900000" custLinFactNeighborY="-165552"/>
      <dgm:spPr/>
    </dgm:pt>
    <dgm:pt modelId="{B9C0B3DB-B6C1-4C38-A9BF-1C1FA78F05FC}" type="pres">
      <dgm:prSet presAssocID="{DD0CF81E-A662-415D-AB67-D2D8F6056A88}" presName="text3" presStyleCnt="0"/>
      <dgm:spPr/>
    </dgm:pt>
    <dgm:pt modelId="{1B495DA5-B6DA-49AB-8FC0-9611E8FD3D88}" type="pres">
      <dgm:prSet presAssocID="{DD0CF81E-A662-415D-AB67-D2D8F6056A88}" presName="textRepeatNode" presStyleLbl="alignNode1" presStyleIdx="2" presStyleCnt="6" custLinFactNeighborX="-486" custLinFactNeighborY="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0EBD7-DC79-4160-927D-E70CC5F76B24}" type="pres">
      <dgm:prSet presAssocID="{DD0CF81E-A662-415D-AB67-D2D8F6056A88}" presName="textaccent3" presStyleCnt="0"/>
      <dgm:spPr/>
    </dgm:pt>
    <dgm:pt modelId="{1C34FB3F-E67D-46DC-83EC-1E17BCC577EF}" type="pres">
      <dgm:prSet presAssocID="{DD0CF81E-A662-415D-AB67-D2D8F6056A88}" presName="accentRepeatNode" presStyleLbl="solidAlignAcc1" presStyleIdx="4" presStyleCnt="12" custFlipVert="1" custScaleY="38423" custLinFactX="-474664" custLinFactY="200000" custLinFactNeighborX="-500000" custLinFactNeighborY="253851"/>
      <dgm:spPr/>
    </dgm:pt>
    <dgm:pt modelId="{6569FD2C-593C-424F-B30A-74A163FF1AEE}" type="pres">
      <dgm:prSet presAssocID="{49204A22-A330-4406-B954-DA1CAFD13581}" presName="image3" presStyleCnt="0"/>
      <dgm:spPr/>
    </dgm:pt>
    <dgm:pt modelId="{E4CCCCE9-CC66-4CD6-80B8-888E46BF7532}" type="pres">
      <dgm:prSet presAssocID="{49204A22-A330-4406-B954-DA1CAFD13581}" presName="imageRepeatNode" presStyleLbl="alignAcc1" presStyleIdx="2" presStyleCnt="6" custLinFactX="-71704" custLinFactY="12187" custLinFactNeighborX="-100000" custLinFactNeighborY="100000"/>
      <dgm:spPr/>
      <dgm:t>
        <a:bodyPr/>
        <a:lstStyle/>
        <a:p>
          <a:endParaRPr lang="ru-RU"/>
        </a:p>
      </dgm:t>
    </dgm:pt>
    <dgm:pt modelId="{A8D721E8-1662-4AB3-9C8B-948D686623E8}" type="pres">
      <dgm:prSet presAssocID="{49204A22-A330-4406-B954-DA1CAFD13581}" presName="imageaccent3" presStyleCnt="0"/>
      <dgm:spPr/>
    </dgm:pt>
    <dgm:pt modelId="{8A211863-C593-4512-A2E9-90B5ACDE67FD}" type="pres">
      <dgm:prSet presAssocID="{49204A22-A330-4406-B954-DA1CAFD13581}" presName="accentRepeatNode" presStyleLbl="solidAlignAcc1" presStyleIdx="5" presStyleCnt="12" custLinFactX="-274803" custLinFactY="25533" custLinFactNeighborX="-300000" custLinFactNeighborY="100000"/>
      <dgm:spPr/>
    </dgm:pt>
    <dgm:pt modelId="{1E0C0C86-BD83-43EA-A911-07BF5AA0171C}" type="pres">
      <dgm:prSet presAssocID="{2ABC093B-7EEE-4D1C-BC39-40DC537E650E}" presName="text4" presStyleCnt="0"/>
      <dgm:spPr/>
    </dgm:pt>
    <dgm:pt modelId="{2B484468-D422-427F-BBF4-34818666EC5B}" type="pres">
      <dgm:prSet presAssocID="{2ABC093B-7EEE-4D1C-BC39-40DC537E650E}" presName="textRepeatNode" presStyleLbl="alignNode1" presStyleIdx="3" presStyleCnt="6" custScaleX="100086" custScaleY="107772" custLinFactNeighborX="1458" custLinFactNeighborY="-2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84968-E3FE-4B06-B4EF-E5EDC3799E94}" type="pres">
      <dgm:prSet presAssocID="{2ABC093B-7EEE-4D1C-BC39-40DC537E650E}" presName="textaccent4" presStyleCnt="0"/>
      <dgm:spPr/>
    </dgm:pt>
    <dgm:pt modelId="{AFD49E8A-AC6F-4D66-8F26-31C993340A0C}" type="pres">
      <dgm:prSet presAssocID="{2ABC093B-7EEE-4D1C-BC39-40DC537E650E}" presName="accentRepeatNode" presStyleLbl="solidAlignAcc1" presStyleIdx="6" presStyleCnt="12" custLinFactX="-238201" custLinFactY="-133147" custLinFactNeighborX="-300000" custLinFactNeighborY="-200000"/>
      <dgm:spPr/>
    </dgm:pt>
    <dgm:pt modelId="{48EC2334-7FEF-46D7-8F69-28ED22D72CE1}" type="pres">
      <dgm:prSet presAssocID="{32CD3B8C-D7ED-4E00-B47E-BF26B1535923}" presName="image4" presStyleCnt="0"/>
      <dgm:spPr/>
    </dgm:pt>
    <dgm:pt modelId="{B51313F2-E668-4FC9-B321-476008AECCEA}" type="pres">
      <dgm:prSet presAssocID="{32CD3B8C-D7ED-4E00-B47E-BF26B1535923}" presName="imageRepeatNode" presStyleLbl="alignAcc1" presStyleIdx="3" presStyleCnt="6"/>
      <dgm:spPr/>
      <dgm:t>
        <a:bodyPr/>
        <a:lstStyle/>
        <a:p>
          <a:endParaRPr lang="ru-RU"/>
        </a:p>
      </dgm:t>
    </dgm:pt>
    <dgm:pt modelId="{994E6C03-E2C2-4D69-A9F4-2502E955871C}" type="pres">
      <dgm:prSet presAssocID="{32CD3B8C-D7ED-4E00-B47E-BF26B1535923}" presName="imageaccent4" presStyleCnt="0"/>
      <dgm:spPr/>
    </dgm:pt>
    <dgm:pt modelId="{689FEA72-94E9-4545-B1C5-07C5B106A3BB}" type="pres">
      <dgm:prSet presAssocID="{32CD3B8C-D7ED-4E00-B47E-BF26B1535923}" presName="accentRepeatNode" presStyleLbl="solidAlignAcc1" presStyleIdx="7" presStyleCnt="12" custLinFactX="300000" custLinFactY="400000" custLinFactNeighborX="320619" custLinFactNeighborY="454594"/>
      <dgm:spPr/>
    </dgm:pt>
    <dgm:pt modelId="{79EBBF44-56A8-4F4D-A746-5D6C9709841A}" type="pres">
      <dgm:prSet presAssocID="{9836DD5C-AA3F-49CF-B34C-3628E8376357}" presName="text5" presStyleCnt="0"/>
      <dgm:spPr/>
    </dgm:pt>
    <dgm:pt modelId="{5718864A-D83B-43CB-828B-A9DB9600BDF1}" type="pres">
      <dgm:prSet presAssocID="{9836DD5C-AA3F-49CF-B34C-3628E8376357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FB530-FF67-4B7F-BF73-9A4C9F0AFE93}" type="pres">
      <dgm:prSet presAssocID="{9836DD5C-AA3F-49CF-B34C-3628E8376357}" presName="textaccent5" presStyleCnt="0"/>
      <dgm:spPr/>
    </dgm:pt>
    <dgm:pt modelId="{ED33E736-0EAE-4C0B-A770-0F059D96DA5D}" type="pres">
      <dgm:prSet presAssocID="{9836DD5C-AA3F-49CF-B34C-3628E8376357}" presName="accentRepeatNode" presStyleLbl="solidAlignAcc1" presStyleIdx="8" presStyleCnt="12" custLinFactX="-1000000" custLinFactY="289041" custLinFactNeighborX="-1015971" custLinFactNeighborY="300000"/>
      <dgm:spPr>
        <a:ln>
          <a:solidFill>
            <a:schemeClr val="bg1"/>
          </a:solidFill>
        </a:ln>
      </dgm:spPr>
    </dgm:pt>
    <dgm:pt modelId="{ABFC29E6-0DA4-49C6-9290-ABDB322F0B72}" type="pres">
      <dgm:prSet presAssocID="{801BC026-14C5-483C-B1A5-9602F73D0EB2}" presName="image5" presStyleCnt="0"/>
      <dgm:spPr/>
    </dgm:pt>
    <dgm:pt modelId="{57444EE3-B246-43CF-8259-E2AEC79EA6C3}" type="pres">
      <dgm:prSet presAssocID="{801BC026-14C5-483C-B1A5-9602F73D0EB2}" presName="imageRepeatNode" presStyleLbl="alignAcc1" presStyleIdx="4" presStyleCnt="6" custLinFactNeighborX="-486" custLinFactNeighborY="-1132"/>
      <dgm:spPr/>
      <dgm:t>
        <a:bodyPr/>
        <a:lstStyle/>
        <a:p>
          <a:endParaRPr lang="ru-RU"/>
        </a:p>
      </dgm:t>
    </dgm:pt>
    <dgm:pt modelId="{B55AD84A-7718-490B-989C-DD317EAE3CD3}" type="pres">
      <dgm:prSet presAssocID="{801BC026-14C5-483C-B1A5-9602F73D0EB2}" presName="imageaccent5" presStyleCnt="0"/>
      <dgm:spPr/>
    </dgm:pt>
    <dgm:pt modelId="{38FB5E66-21D1-40CD-A979-38A88AE4AA09}" type="pres">
      <dgm:prSet presAssocID="{801BC026-14C5-483C-B1A5-9602F73D0EB2}" presName="accentRepeatNode" presStyleLbl="solidAlignAcc1" presStyleIdx="9" presStyleCnt="12" custLinFactX="-1423991" custLinFactY="451158" custLinFactNeighborX="-1500000" custLinFactNeighborY="500000"/>
      <dgm:spPr/>
    </dgm:pt>
    <dgm:pt modelId="{B11568FF-3358-4820-A424-F95053944723}" type="pres">
      <dgm:prSet presAssocID="{638CEF89-8546-4307-9153-16C006F19BBC}" presName="text6" presStyleCnt="0"/>
      <dgm:spPr/>
    </dgm:pt>
    <dgm:pt modelId="{204A6F9B-5FCB-45F7-B3DD-C08B0765DBD3}" type="pres">
      <dgm:prSet presAssocID="{638CEF89-8546-4307-9153-16C006F19BBC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49AF4-10AF-428D-AF2B-0B665A672488}" type="pres">
      <dgm:prSet presAssocID="{638CEF89-8546-4307-9153-16C006F19BBC}" presName="textaccent6" presStyleCnt="0"/>
      <dgm:spPr/>
    </dgm:pt>
    <dgm:pt modelId="{582AF4F4-4024-4069-8EBF-BDFFA7C829C3}" type="pres">
      <dgm:prSet presAssocID="{638CEF89-8546-4307-9153-16C006F19BBC}" presName="accentRepeatNode" presStyleLbl="solidAlignAcc1" presStyleIdx="10" presStyleCnt="12" custLinFactX="-320584" custLinFactY="-1024413" custLinFactNeighborX="-400000" custLinFactNeighborY="-1100000"/>
      <dgm:spPr/>
    </dgm:pt>
    <dgm:pt modelId="{6D4B7CDA-FFA5-487C-984D-14407F5C7E88}" type="pres">
      <dgm:prSet presAssocID="{53B37AF6-AC9A-448B-9373-8F617941F9F6}" presName="image6" presStyleCnt="0"/>
      <dgm:spPr/>
    </dgm:pt>
    <dgm:pt modelId="{3350F961-A482-4C44-95DC-0DFC9DC3DADC}" type="pres">
      <dgm:prSet presAssocID="{53B37AF6-AC9A-448B-9373-8F617941F9F6}" presName="imageRepeatNode" presStyleLbl="alignAcc1" presStyleIdx="5" presStyleCnt="6"/>
      <dgm:spPr/>
      <dgm:t>
        <a:bodyPr/>
        <a:lstStyle/>
        <a:p>
          <a:endParaRPr lang="ru-RU"/>
        </a:p>
      </dgm:t>
    </dgm:pt>
    <dgm:pt modelId="{703D93CA-59A9-46D0-8E7B-D1596449F96E}" type="pres">
      <dgm:prSet presAssocID="{53B37AF6-AC9A-448B-9373-8F617941F9F6}" presName="imageaccent6" presStyleCnt="0"/>
      <dgm:spPr/>
    </dgm:pt>
    <dgm:pt modelId="{209493AD-C19F-49DA-8199-FE445ACB97F9}" type="pres">
      <dgm:prSet presAssocID="{53B37AF6-AC9A-448B-9373-8F617941F9F6}" presName="accentRepeatNode" presStyleLbl="solidAlignAcc1" presStyleIdx="11" presStyleCnt="12" custScaleX="117043" custScaleY="127261" custLinFactX="95768" custLinFactY="-396656" custLinFactNeighborX="100000" custLinFactNeighborY="-400000"/>
      <dgm:spPr/>
    </dgm:pt>
  </dgm:ptLst>
  <dgm:cxnLst>
    <dgm:cxn modelId="{D917E2CD-2D5A-4372-8B07-0341EBE9E771}" type="presOf" srcId="{638CEF89-8546-4307-9153-16C006F19BBC}" destId="{204A6F9B-5FCB-45F7-B3DD-C08B0765DBD3}" srcOrd="0" destOrd="0" presId="urn:microsoft.com/office/officeart/2008/layout/HexagonCluster"/>
    <dgm:cxn modelId="{8B7833B3-C155-49A4-878B-ED0FABE21D57}" type="presOf" srcId="{49204A22-A330-4406-B954-DA1CAFD13581}" destId="{E4CCCCE9-CC66-4CD6-80B8-888E46BF7532}" srcOrd="0" destOrd="0" presId="urn:microsoft.com/office/officeart/2008/layout/HexagonCluster"/>
    <dgm:cxn modelId="{1E41E55A-2D32-4585-813E-F352EEF2E82D}" srcId="{0FC1C6D8-C12A-41F1-AEAA-694B934A9916}" destId="{24B8FB66-E570-4C21-96AE-BFA768ECC507}" srcOrd="0" destOrd="0" parTransId="{7F471C20-9228-41A1-9B6B-8A6562F21B2C}" sibTransId="{48616F90-CE62-4D5F-AFAE-A3F70561621A}"/>
    <dgm:cxn modelId="{9F1B93EA-04F9-4FDE-8CEE-1AF6218C15D2}" type="presOf" srcId="{2ABC093B-7EEE-4D1C-BC39-40DC537E650E}" destId="{2B484468-D422-427F-BBF4-34818666EC5B}" srcOrd="0" destOrd="0" presId="urn:microsoft.com/office/officeart/2008/layout/HexagonCluster"/>
    <dgm:cxn modelId="{F9CF76C4-9462-4B63-8928-A659ADF59E3E}" srcId="{0FC1C6D8-C12A-41F1-AEAA-694B934A9916}" destId="{2ABC093B-7EEE-4D1C-BC39-40DC537E650E}" srcOrd="3" destOrd="0" parTransId="{BC677D2F-2DE4-4353-845F-534E05E78FD7}" sibTransId="{32CD3B8C-D7ED-4E00-B47E-BF26B1535923}"/>
    <dgm:cxn modelId="{5C90F65B-51A8-4EBE-98E6-ABBB48791F82}" srcId="{0FC1C6D8-C12A-41F1-AEAA-694B934A9916}" destId="{DD0CF81E-A662-415D-AB67-D2D8F6056A88}" srcOrd="2" destOrd="0" parTransId="{57BF03C1-92AB-4B21-8399-0E3BDD611BFA}" sibTransId="{49204A22-A330-4406-B954-DA1CAFD13581}"/>
    <dgm:cxn modelId="{01FAF7B6-1CCB-4F40-9DDC-2023F5DEE84E}" srcId="{0FC1C6D8-C12A-41F1-AEAA-694B934A9916}" destId="{CBA56913-A756-4E63-B881-151C57D7AC55}" srcOrd="1" destOrd="0" parTransId="{9E120CD0-C6A1-4073-A7BC-569DB8D5BE8D}" sibTransId="{B98FBBA5-5A4B-4FD1-B8F4-CAE9CA2C59B0}"/>
    <dgm:cxn modelId="{C6606CEE-BB21-48C0-A564-B19082018FFC}" type="presOf" srcId="{9836DD5C-AA3F-49CF-B34C-3628E8376357}" destId="{5718864A-D83B-43CB-828B-A9DB9600BDF1}" srcOrd="0" destOrd="0" presId="urn:microsoft.com/office/officeart/2008/layout/HexagonCluster"/>
    <dgm:cxn modelId="{75C3A3D7-F5E6-448E-B1D3-35488AFAA115}" type="presOf" srcId="{B98FBBA5-5A4B-4FD1-B8F4-CAE9CA2C59B0}" destId="{93F2C71D-2BBF-4B42-BBDF-B6CD73EB4207}" srcOrd="0" destOrd="0" presId="urn:microsoft.com/office/officeart/2008/layout/HexagonCluster"/>
    <dgm:cxn modelId="{579D3345-4E3A-40EA-8830-B2D74D945348}" type="presOf" srcId="{DD0CF81E-A662-415D-AB67-D2D8F6056A88}" destId="{1B495DA5-B6DA-49AB-8FC0-9611E8FD3D88}" srcOrd="0" destOrd="0" presId="urn:microsoft.com/office/officeart/2008/layout/HexagonCluster"/>
    <dgm:cxn modelId="{28550A59-A41C-475F-AAD8-DC33FB4AAED4}" type="presOf" srcId="{801BC026-14C5-483C-B1A5-9602F73D0EB2}" destId="{57444EE3-B246-43CF-8259-E2AEC79EA6C3}" srcOrd="0" destOrd="0" presId="urn:microsoft.com/office/officeart/2008/layout/HexagonCluster"/>
    <dgm:cxn modelId="{2F225067-65AC-4E34-AD59-1BAADEE417D1}" srcId="{0FC1C6D8-C12A-41F1-AEAA-694B934A9916}" destId="{9836DD5C-AA3F-49CF-B34C-3628E8376357}" srcOrd="4" destOrd="0" parTransId="{D18E3305-6B81-4904-BB94-C174D08B9DEA}" sibTransId="{801BC026-14C5-483C-B1A5-9602F73D0EB2}"/>
    <dgm:cxn modelId="{8027B807-DC50-4BB8-AF34-434D3E94C0EF}" type="presOf" srcId="{48616F90-CE62-4D5F-AFAE-A3F70561621A}" destId="{F1048412-8AEE-4583-9A19-BB79B7C1A661}" srcOrd="0" destOrd="0" presId="urn:microsoft.com/office/officeart/2008/layout/HexagonCluster"/>
    <dgm:cxn modelId="{1A12CDBF-83C3-417E-BF7B-BE24AC3B2EA2}" type="presOf" srcId="{0FC1C6D8-C12A-41F1-AEAA-694B934A9916}" destId="{87264F53-1CAC-4E03-BBA3-1B1212A32DAB}" srcOrd="0" destOrd="0" presId="urn:microsoft.com/office/officeart/2008/layout/HexagonCluster"/>
    <dgm:cxn modelId="{2E0A6C66-369B-4818-8E75-58FC06273195}" type="presOf" srcId="{CBA56913-A756-4E63-B881-151C57D7AC55}" destId="{7CC7A79D-3BEA-4CCC-B435-20D6E3E8D82C}" srcOrd="0" destOrd="0" presId="urn:microsoft.com/office/officeart/2008/layout/HexagonCluster"/>
    <dgm:cxn modelId="{DAF7F27E-F78B-4399-913C-513CD8A4BA7B}" type="presOf" srcId="{53B37AF6-AC9A-448B-9373-8F617941F9F6}" destId="{3350F961-A482-4C44-95DC-0DFC9DC3DADC}" srcOrd="0" destOrd="0" presId="urn:microsoft.com/office/officeart/2008/layout/HexagonCluster"/>
    <dgm:cxn modelId="{0A4D3753-D0E9-4475-B29C-9956649CDE7E}" type="presOf" srcId="{32CD3B8C-D7ED-4E00-B47E-BF26B1535923}" destId="{B51313F2-E668-4FC9-B321-476008AECCEA}" srcOrd="0" destOrd="0" presId="urn:microsoft.com/office/officeart/2008/layout/HexagonCluster"/>
    <dgm:cxn modelId="{EBAB8BB5-2207-45AE-B6F4-89EFEB5546BA}" srcId="{0FC1C6D8-C12A-41F1-AEAA-694B934A9916}" destId="{638CEF89-8546-4307-9153-16C006F19BBC}" srcOrd="5" destOrd="0" parTransId="{3438D272-614F-47D2-86EF-55421F3BE959}" sibTransId="{53B37AF6-AC9A-448B-9373-8F617941F9F6}"/>
    <dgm:cxn modelId="{35BA86BD-C34F-4C6D-B3D6-0342BC968CE2}" type="presOf" srcId="{24B8FB66-E570-4C21-96AE-BFA768ECC507}" destId="{A864233C-9755-4A20-BAD3-CF00283CF506}" srcOrd="0" destOrd="0" presId="urn:microsoft.com/office/officeart/2008/layout/HexagonCluster"/>
    <dgm:cxn modelId="{164A9BE0-D8DD-4FC5-89E5-42A4AF7EF1A7}" type="presParOf" srcId="{87264F53-1CAC-4E03-BBA3-1B1212A32DAB}" destId="{05B61ECF-A0EB-4C80-BC14-04EAD65F4776}" srcOrd="0" destOrd="0" presId="urn:microsoft.com/office/officeart/2008/layout/HexagonCluster"/>
    <dgm:cxn modelId="{CF17ED14-F4A5-4DE3-BCC3-892E18C87BD0}" type="presParOf" srcId="{05B61ECF-A0EB-4C80-BC14-04EAD65F4776}" destId="{A864233C-9755-4A20-BAD3-CF00283CF506}" srcOrd="0" destOrd="0" presId="urn:microsoft.com/office/officeart/2008/layout/HexagonCluster"/>
    <dgm:cxn modelId="{9DF314B5-88FE-40F1-8B77-6FDBB318E77A}" type="presParOf" srcId="{87264F53-1CAC-4E03-BBA3-1B1212A32DAB}" destId="{036DA400-BFA2-4A97-B0BE-139BD2040217}" srcOrd="1" destOrd="0" presId="urn:microsoft.com/office/officeart/2008/layout/HexagonCluster"/>
    <dgm:cxn modelId="{0BC388AF-B70D-46E6-A004-3293604B6DD4}" type="presParOf" srcId="{036DA400-BFA2-4A97-B0BE-139BD2040217}" destId="{D89A5772-AE4C-4E5D-93EF-2423472C0216}" srcOrd="0" destOrd="0" presId="urn:microsoft.com/office/officeart/2008/layout/HexagonCluster"/>
    <dgm:cxn modelId="{561AD682-4AC5-4D2E-BD07-088A67D00CE1}" type="presParOf" srcId="{87264F53-1CAC-4E03-BBA3-1B1212A32DAB}" destId="{8CB4A615-F584-4F59-B50C-DC6326C2BC45}" srcOrd="2" destOrd="0" presId="urn:microsoft.com/office/officeart/2008/layout/HexagonCluster"/>
    <dgm:cxn modelId="{3DD17C20-B0DB-4DB7-9C48-484B77858415}" type="presParOf" srcId="{8CB4A615-F584-4F59-B50C-DC6326C2BC45}" destId="{F1048412-8AEE-4583-9A19-BB79B7C1A661}" srcOrd="0" destOrd="0" presId="urn:microsoft.com/office/officeart/2008/layout/HexagonCluster"/>
    <dgm:cxn modelId="{F5A83A22-29F3-477D-A13B-6C400BC2CA3A}" type="presParOf" srcId="{87264F53-1CAC-4E03-BBA3-1B1212A32DAB}" destId="{E1DF753D-D07B-4896-A80A-C27E68592683}" srcOrd="3" destOrd="0" presId="urn:microsoft.com/office/officeart/2008/layout/HexagonCluster"/>
    <dgm:cxn modelId="{1148597A-89E1-48C3-95DE-F9879BAD8A28}" type="presParOf" srcId="{E1DF753D-D07B-4896-A80A-C27E68592683}" destId="{A9BDB108-11C2-46D2-A34A-A2E920A353BB}" srcOrd="0" destOrd="0" presId="urn:microsoft.com/office/officeart/2008/layout/HexagonCluster"/>
    <dgm:cxn modelId="{18D14B39-B490-46C4-8598-CCE80D00C4B9}" type="presParOf" srcId="{87264F53-1CAC-4E03-BBA3-1B1212A32DAB}" destId="{39A0D8DB-A3A4-44CE-B668-E3C64B2130E4}" srcOrd="4" destOrd="0" presId="urn:microsoft.com/office/officeart/2008/layout/HexagonCluster"/>
    <dgm:cxn modelId="{C530D516-E199-433E-803B-139CD7B78A24}" type="presParOf" srcId="{39A0D8DB-A3A4-44CE-B668-E3C64B2130E4}" destId="{7CC7A79D-3BEA-4CCC-B435-20D6E3E8D82C}" srcOrd="0" destOrd="0" presId="urn:microsoft.com/office/officeart/2008/layout/HexagonCluster"/>
    <dgm:cxn modelId="{12B91097-2048-482F-9BD9-2F91C4C5A7E0}" type="presParOf" srcId="{87264F53-1CAC-4E03-BBA3-1B1212A32DAB}" destId="{4FABD1F9-0BAC-487A-A221-C85500D2B1F4}" srcOrd="5" destOrd="0" presId="urn:microsoft.com/office/officeart/2008/layout/HexagonCluster"/>
    <dgm:cxn modelId="{EC1F069A-0B30-4E9F-AF9D-1AED9CAE7892}" type="presParOf" srcId="{4FABD1F9-0BAC-487A-A221-C85500D2B1F4}" destId="{2BA288A3-1580-44CF-A83C-ADF087F1AE29}" srcOrd="0" destOrd="0" presId="urn:microsoft.com/office/officeart/2008/layout/HexagonCluster"/>
    <dgm:cxn modelId="{5C0D54EE-7597-49FD-A17B-F804ECB0EFBC}" type="presParOf" srcId="{87264F53-1CAC-4E03-BBA3-1B1212A32DAB}" destId="{F1376628-33D9-4BD3-A003-7841A45D9712}" srcOrd="6" destOrd="0" presId="urn:microsoft.com/office/officeart/2008/layout/HexagonCluster"/>
    <dgm:cxn modelId="{E5C50629-199E-48CF-A853-ACF8D930D0D4}" type="presParOf" srcId="{F1376628-33D9-4BD3-A003-7841A45D9712}" destId="{93F2C71D-2BBF-4B42-BBDF-B6CD73EB4207}" srcOrd="0" destOrd="0" presId="urn:microsoft.com/office/officeart/2008/layout/HexagonCluster"/>
    <dgm:cxn modelId="{7884A300-4330-436C-9AD8-11F09425B9A8}" type="presParOf" srcId="{87264F53-1CAC-4E03-BBA3-1B1212A32DAB}" destId="{ADBC3AC5-41D5-4539-913B-39849DBA67D5}" srcOrd="7" destOrd="0" presId="urn:microsoft.com/office/officeart/2008/layout/HexagonCluster"/>
    <dgm:cxn modelId="{DFEA7E4C-75F1-4FBF-BF8F-9ECECBE1DDA2}" type="presParOf" srcId="{ADBC3AC5-41D5-4539-913B-39849DBA67D5}" destId="{171D394D-E693-43B5-A401-544F903E94E0}" srcOrd="0" destOrd="0" presId="urn:microsoft.com/office/officeart/2008/layout/HexagonCluster"/>
    <dgm:cxn modelId="{7F98AA12-9AFF-4773-8BE5-BC1C94397399}" type="presParOf" srcId="{87264F53-1CAC-4E03-BBA3-1B1212A32DAB}" destId="{B9C0B3DB-B6C1-4C38-A9BF-1C1FA78F05FC}" srcOrd="8" destOrd="0" presId="urn:microsoft.com/office/officeart/2008/layout/HexagonCluster"/>
    <dgm:cxn modelId="{69A1B488-EB25-4D09-8C4A-2E85345186B6}" type="presParOf" srcId="{B9C0B3DB-B6C1-4C38-A9BF-1C1FA78F05FC}" destId="{1B495DA5-B6DA-49AB-8FC0-9611E8FD3D88}" srcOrd="0" destOrd="0" presId="urn:microsoft.com/office/officeart/2008/layout/HexagonCluster"/>
    <dgm:cxn modelId="{15C7C408-53DF-457A-80C1-A6FBA7F9FDE3}" type="presParOf" srcId="{87264F53-1CAC-4E03-BBA3-1B1212A32DAB}" destId="{27B0EBD7-DC79-4160-927D-E70CC5F76B24}" srcOrd="9" destOrd="0" presId="urn:microsoft.com/office/officeart/2008/layout/HexagonCluster"/>
    <dgm:cxn modelId="{034F05E2-22C9-4471-A9FB-67506138D86D}" type="presParOf" srcId="{27B0EBD7-DC79-4160-927D-E70CC5F76B24}" destId="{1C34FB3F-E67D-46DC-83EC-1E17BCC577EF}" srcOrd="0" destOrd="0" presId="urn:microsoft.com/office/officeart/2008/layout/HexagonCluster"/>
    <dgm:cxn modelId="{85E7EA1A-F70E-48D5-8A64-2DF3C589C236}" type="presParOf" srcId="{87264F53-1CAC-4E03-BBA3-1B1212A32DAB}" destId="{6569FD2C-593C-424F-B30A-74A163FF1AEE}" srcOrd="10" destOrd="0" presId="urn:microsoft.com/office/officeart/2008/layout/HexagonCluster"/>
    <dgm:cxn modelId="{3E7F8C26-031C-4401-B299-B3EB2962A7F0}" type="presParOf" srcId="{6569FD2C-593C-424F-B30A-74A163FF1AEE}" destId="{E4CCCCE9-CC66-4CD6-80B8-888E46BF7532}" srcOrd="0" destOrd="0" presId="urn:microsoft.com/office/officeart/2008/layout/HexagonCluster"/>
    <dgm:cxn modelId="{48359D29-338B-4FD0-9F3F-24B3905FCF8F}" type="presParOf" srcId="{87264F53-1CAC-4E03-BBA3-1B1212A32DAB}" destId="{A8D721E8-1662-4AB3-9C8B-948D686623E8}" srcOrd="11" destOrd="0" presId="urn:microsoft.com/office/officeart/2008/layout/HexagonCluster"/>
    <dgm:cxn modelId="{F7CA75F5-2F29-461D-AD93-4AB725E67231}" type="presParOf" srcId="{A8D721E8-1662-4AB3-9C8B-948D686623E8}" destId="{8A211863-C593-4512-A2E9-90B5ACDE67FD}" srcOrd="0" destOrd="0" presId="urn:microsoft.com/office/officeart/2008/layout/HexagonCluster"/>
    <dgm:cxn modelId="{5AA52A00-C6DE-4C48-A207-5CEEAF1D8D8E}" type="presParOf" srcId="{87264F53-1CAC-4E03-BBA3-1B1212A32DAB}" destId="{1E0C0C86-BD83-43EA-A911-07BF5AA0171C}" srcOrd="12" destOrd="0" presId="urn:microsoft.com/office/officeart/2008/layout/HexagonCluster"/>
    <dgm:cxn modelId="{B24F28F1-827C-47EC-A674-3E0712B50180}" type="presParOf" srcId="{1E0C0C86-BD83-43EA-A911-07BF5AA0171C}" destId="{2B484468-D422-427F-BBF4-34818666EC5B}" srcOrd="0" destOrd="0" presId="urn:microsoft.com/office/officeart/2008/layout/HexagonCluster"/>
    <dgm:cxn modelId="{1B1C240F-0E80-4377-892E-5AA13B49309F}" type="presParOf" srcId="{87264F53-1CAC-4E03-BBA3-1B1212A32DAB}" destId="{DDD84968-E3FE-4B06-B4EF-E5EDC3799E94}" srcOrd="13" destOrd="0" presId="urn:microsoft.com/office/officeart/2008/layout/HexagonCluster"/>
    <dgm:cxn modelId="{C1D71865-02EF-4927-AEAC-8D05EEF7B401}" type="presParOf" srcId="{DDD84968-E3FE-4B06-B4EF-E5EDC3799E94}" destId="{AFD49E8A-AC6F-4D66-8F26-31C993340A0C}" srcOrd="0" destOrd="0" presId="urn:microsoft.com/office/officeart/2008/layout/HexagonCluster"/>
    <dgm:cxn modelId="{DD456FF1-DAFC-4352-97E7-45B1D924C01C}" type="presParOf" srcId="{87264F53-1CAC-4E03-BBA3-1B1212A32DAB}" destId="{48EC2334-7FEF-46D7-8F69-28ED22D72CE1}" srcOrd="14" destOrd="0" presId="urn:microsoft.com/office/officeart/2008/layout/HexagonCluster"/>
    <dgm:cxn modelId="{1C0D6659-4882-46FC-B102-7ABE0D9656DA}" type="presParOf" srcId="{48EC2334-7FEF-46D7-8F69-28ED22D72CE1}" destId="{B51313F2-E668-4FC9-B321-476008AECCEA}" srcOrd="0" destOrd="0" presId="urn:microsoft.com/office/officeart/2008/layout/HexagonCluster"/>
    <dgm:cxn modelId="{1B807E46-B90D-443A-B3CE-A9930382B15C}" type="presParOf" srcId="{87264F53-1CAC-4E03-BBA3-1B1212A32DAB}" destId="{994E6C03-E2C2-4D69-A9F4-2502E955871C}" srcOrd="15" destOrd="0" presId="urn:microsoft.com/office/officeart/2008/layout/HexagonCluster"/>
    <dgm:cxn modelId="{BC97AD23-8746-4F37-A05D-F7B500598B67}" type="presParOf" srcId="{994E6C03-E2C2-4D69-A9F4-2502E955871C}" destId="{689FEA72-94E9-4545-B1C5-07C5B106A3BB}" srcOrd="0" destOrd="0" presId="urn:microsoft.com/office/officeart/2008/layout/HexagonCluster"/>
    <dgm:cxn modelId="{7B1829DE-CE88-4B3B-92CA-44AAF19CBDEC}" type="presParOf" srcId="{87264F53-1CAC-4E03-BBA3-1B1212A32DAB}" destId="{79EBBF44-56A8-4F4D-A746-5D6C9709841A}" srcOrd="16" destOrd="0" presId="urn:microsoft.com/office/officeart/2008/layout/HexagonCluster"/>
    <dgm:cxn modelId="{D2B0F77A-EF17-4BA6-A810-24485B42F2AE}" type="presParOf" srcId="{79EBBF44-56A8-4F4D-A746-5D6C9709841A}" destId="{5718864A-D83B-43CB-828B-A9DB9600BDF1}" srcOrd="0" destOrd="0" presId="urn:microsoft.com/office/officeart/2008/layout/HexagonCluster"/>
    <dgm:cxn modelId="{16F6C814-F424-4FE4-9D12-B9BADDE9168B}" type="presParOf" srcId="{87264F53-1CAC-4E03-BBA3-1B1212A32DAB}" destId="{5D9FB530-FF67-4B7F-BF73-9A4C9F0AFE93}" srcOrd="17" destOrd="0" presId="urn:microsoft.com/office/officeart/2008/layout/HexagonCluster"/>
    <dgm:cxn modelId="{4B318B75-5C91-4BAF-B75E-FE2C5F9D0ECB}" type="presParOf" srcId="{5D9FB530-FF67-4B7F-BF73-9A4C9F0AFE93}" destId="{ED33E736-0EAE-4C0B-A770-0F059D96DA5D}" srcOrd="0" destOrd="0" presId="urn:microsoft.com/office/officeart/2008/layout/HexagonCluster"/>
    <dgm:cxn modelId="{CC32C338-028E-4ACB-8C35-54E25278EDD6}" type="presParOf" srcId="{87264F53-1CAC-4E03-BBA3-1B1212A32DAB}" destId="{ABFC29E6-0DA4-49C6-9290-ABDB322F0B72}" srcOrd="18" destOrd="0" presId="urn:microsoft.com/office/officeart/2008/layout/HexagonCluster"/>
    <dgm:cxn modelId="{3DD2AB72-EC10-4F75-BDA5-6BBF6CBFC0CD}" type="presParOf" srcId="{ABFC29E6-0DA4-49C6-9290-ABDB322F0B72}" destId="{57444EE3-B246-43CF-8259-E2AEC79EA6C3}" srcOrd="0" destOrd="0" presId="urn:microsoft.com/office/officeart/2008/layout/HexagonCluster"/>
    <dgm:cxn modelId="{04EDD23C-1316-459D-9C3D-D668E4B44E85}" type="presParOf" srcId="{87264F53-1CAC-4E03-BBA3-1B1212A32DAB}" destId="{B55AD84A-7718-490B-989C-DD317EAE3CD3}" srcOrd="19" destOrd="0" presId="urn:microsoft.com/office/officeart/2008/layout/HexagonCluster"/>
    <dgm:cxn modelId="{4E9592C8-54E3-4C1E-9C68-2A6D4499FDA9}" type="presParOf" srcId="{B55AD84A-7718-490B-989C-DD317EAE3CD3}" destId="{38FB5E66-21D1-40CD-A979-38A88AE4AA09}" srcOrd="0" destOrd="0" presId="urn:microsoft.com/office/officeart/2008/layout/HexagonCluster"/>
    <dgm:cxn modelId="{79504867-D8AF-4BB6-B92A-4661882F61F1}" type="presParOf" srcId="{87264F53-1CAC-4E03-BBA3-1B1212A32DAB}" destId="{B11568FF-3358-4820-A424-F95053944723}" srcOrd="20" destOrd="0" presId="urn:microsoft.com/office/officeart/2008/layout/HexagonCluster"/>
    <dgm:cxn modelId="{75F6AB2D-FB17-46C5-9085-8F68C3626212}" type="presParOf" srcId="{B11568FF-3358-4820-A424-F95053944723}" destId="{204A6F9B-5FCB-45F7-B3DD-C08B0765DBD3}" srcOrd="0" destOrd="0" presId="urn:microsoft.com/office/officeart/2008/layout/HexagonCluster"/>
    <dgm:cxn modelId="{8DF8936B-BBAA-43E6-B2A8-AD8966857545}" type="presParOf" srcId="{87264F53-1CAC-4E03-BBA3-1B1212A32DAB}" destId="{0E449AF4-10AF-428D-AF2B-0B665A672488}" srcOrd="21" destOrd="0" presId="urn:microsoft.com/office/officeart/2008/layout/HexagonCluster"/>
    <dgm:cxn modelId="{343736ED-E345-44E8-8AFA-39DB2A961FCB}" type="presParOf" srcId="{0E449AF4-10AF-428D-AF2B-0B665A672488}" destId="{582AF4F4-4024-4069-8EBF-BDFFA7C829C3}" srcOrd="0" destOrd="0" presId="urn:microsoft.com/office/officeart/2008/layout/HexagonCluster"/>
    <dgm:cxn modelId="{BCA78F56-0145-492D-8D66-07C3D1E7CDF0}" type="presParOf" srcId="{87264F53-1CAC-4E03-BBA3-1B1212A32DAB}" destId="{6D4B7CDA-FFA5-487C-984D-14407F5C7E88}" srcOrd="22" destOrd="0" presId="urn:microsoft.com/office/officeart/2008/layout/HexagonCluster"/>
    <dgm:cxn modelId="{421C9C2A-A05B-4DDA-8714-ADA015F0050C}" type="presParOf" srcId="{6D4B7CDA-FFA5-487C-984D-14407F5C7E88}" destId="{3350F961-A482-4C44-95DC-0DFC9DC3DADC}" srcOrd="0" destOrd="0" presId="urn:microsoft.com/office/officeart/2008/layout/HexagonCluster"/>
    <dgm:cxn modelId="{A9625891-E48D-4A53-9909-06C381060502}" type="presParOf" srcId="{87264F53-1CAC-4E03-BBA3-1B1212A32DAB}" destId="{703D93CA-59A9-46D0-8E7B-D1596449F96E}" srcOrd="23" destOrd="0" presId="urn:microsoft.com/office/officeart/2008/layout/HexagonCluster"/>
    <dgm:cxn modelId="{608AA7B4-EBC1-42CC-A137-A214F5574303}" type="presParOf" srcId="{703D93CA-59A9-46D0-8E7B-D1596449F96E}" destId="{209493AD-C19F-49DA-8199-FE445ACB97F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896C3-4DFA-482A-8C24-4DEC01C8F188}">
      <dsp:nvSpPr>
        <dsp:cNvPr id="0" name=""/>
        <dsp:cNvSpPr/>
      </dsp:nvSpPr>
      <dsp:spPr>
        <a:xfrm>
          <a:off x="1032143" y="1141"/>
          <a:ext cx="809476" cy="809476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000000"/>
              </a:solidFill>
            </a:rPr>
            <a:t>6</a:t>
          </a:r>
          <a:endParaRPr lang="ru-RU" sz="3400" kern="1200" dirty="0">
            <a:solidFill>
              <a:srgbClr val="000000"/>
            </a:solidFill>
          </a:endParaRPr>
        </a:p>
      </dsp:txBody>
      <dsp:txXfrm>
        <a:off x="1150688" y="119686"/>
        <a:ext cx="572386" cy="572386"/>
      </dsp:txXfrm>
    </dsp:sp>
    <dsp:sp modelId="{ED647E17-1D30-4D1C-9DCA-2934C2297FEF}">
      <dsp:nvSpPr>
        <dsp:cNvPr id="0" name=""/>
        <dsp:cNvSpPr/>
      </dsp:nvSpPr>
      <dsp:spPr>
        <a:xfrm>
          <a:off x="1202133" y="876347"/>
          <a:ext cx="469496" cy="46949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264365" y="1055882"/>
        <a:ext cx="345032" cy="110426"/>
      </dsp:txXfrm>
    </dsp:sp>
    <dsp:sp modelId="{35D97776-95A5-496D-8AB7-2AA980A40607}">
      <dsp:nvSpPr>
        <dsp:cNvPr id="0" name=""/>
        <dsp:cNvSpPr/>
      </dsp:nvSpPr>
      <dsp:spPr>
        <a:xfrm>
          <a:off x="1032143" y="1411573"/>
          <a:ext cx="809476" cy="809476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000000"/>
              </a:solidFill>
            </a:rPr>
            <a:t>18</a:t>
          </a:r>
          <a:endParaRPr lang="ru-RU" sz="3400" kern="1200" dirty="0">
            <a:solidFill>
              <a:srgbClr val="000000"/>
            </a:solidFill>
          </a:endParaRPr>
        </a:p>
      </dsp:txBody>
      <dsp:txXfrm>
        <a:off x="1150688" y="1530118"/>
        <a:ext cx="572386" cy="572386"/>
      </dsp:txXfrm>
    </dsp:sp>
    <dsp:sp modelId="{EF8CB43D-076C-42AA-90DE-E46808EE2F21}">
      <dsp:nvSpPr>
        <dsp:cNvPr id="0" name=""/>
        <dsp:cNvSpPr/>
      </dsp:nvSpPr>
      <dsp:spPr>
        <a:xfrm>
          <a:off x="1202133" y="2286779"/>
          <a:ext cx="469496" cy="46949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264365" y="2466314"/>
        <a:ext cx="345032" cy="110426"/>
      </dsp:txXfrm>
    </dsp:sp>
    <dsp:sp modelId="{8D16364A-A2A8-4CA8-8122-AD516B412B5F}">
      <dsp:nvSpPr>
        <dsp:cNvPr id="0" name=""/>
        <dsp:cNvSpPr/>
      </dsp:nvSpPr>
      <dsp:spPr>
        <a:xfrm>
          <a:off x="1032143" y="2822005"/>
          <a:ext cx="809476" cy="809476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10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1150688" y="2940550"/>
        <a:ext cx="572386" cy="572386"/>
      </dsp:txXfrm>
    </dsp:sp>
    <dsp:sp modelId="{9F2465CD-515A-4506-B53C-21E933492E02}">
      <dsp:nvSpPr>
        <dsp:cNvPr id="0" name=""/>
        <dsp:cNvSpPr/>
      </dsp:nvSpPr>
      <dsp:spPr>
        <a:xfrm>
          <a:off x="1202133" y="3697210"/>
          <a:ext cx="469496" cy="46949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264365" y="3876745"/>
        <a:ext cx="345032" cy="110426"/>
      </dsp:txXfrm>
    </dsp:sp>
    <dsp:sp modelId="{C83CA4AC-6869-443C-AB0D-04DF68A5FE93}">
      <dsp:nvSpPr>
        <dsp:cNvPr id="0" name=""/>
        <dsp:cNvSpPr/>
      </dsp:nvSpPr>
      <dsp:spPr>
        <a:xfrm>
          <a:off x="1003908" y="4215780"/>
          <a:ext cx="809476" cy="809476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5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1122453" y="4334325"/>
        <a:ext cx="572386" cy="572386"/>
      </dsp:txXfrm>
    </dsp:sp>
    <dsp:sp modelId="{146D0D4F-3FC1-40CE-9992-9494EBF3D9FC}">
      <dsp:nvSpPr>
        <dsp:cNvPr id="0" name=""/>
        <dsp:cNvSpPr/>
      </dsp:nvSpPr>
      <dsp:spPr>
        <a:xfrm rot="16704">
          <a:off x="1963041" y="2365887"/>
          <a:ext cx="257421" cy="301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963041" y="2425924"/>
        <a:ext cx="180195" cy="180675"/>
      </dsp:txXfrm>
    </dsp:sp>
    <dsp:sp modelId="{8BCDFB48-7FA8-4625-9580-CE52771BAE13}">
      <dsp:nvSpPr>
        <dsp:cNvPr id="0" name=""/>
        <dsp:cNvSpPr/>
      </dsp:nvSpPr>
      <dsp:spPr>
        <a:xfrm>
          <a:off x="2327305" y="1712051"/>
          <a:ext cx="1618952" cy="1618952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tx1"/>
              </a:solidFill>
            </a:rPr>
            <a:t>39</a:t>
          </a:r>
          <a:endParaRPr lang="ru-RU" sz="6500" kern="1200" dirty="0">
            <a:solidFill>
              <a:schemeClr val="tx1"/>
            </a:solidFill>
          </a:endParaRPr>
        </a:p>
      </dsp:txBody>
      <dsp:txXfrm>
        <a:off x="2564395" y="1949141"/>
        <a:ext cx="1144772" cy="1144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860D8-3539-4376-9F74-025282BEEE62}">
      <dsp:nvSpPr>
        <dsp:cNvPr id="0" name=""/>
        <dsp:cNvSpPr/>
      </dsp:nvSpPr>
      <dsp:spPr>
        <a:xfrm>
          <a:off x="-5660219" y="-866450"/>
          <a:ext cx="6739009" cy="6739009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70529-2C6F-43A1-8692-283707B0EC3A}">
      <dsp:nvSpPr>
        <dsp:cNvPr id="0" name=""/>
        <dsp:cNvSpPr/>
      </dsp:nvSpPr>
      <dsp:spPr>
        <a:xfrm>
          <a:off x="511824" y="312781"/>
          <a:ext cx="6727358" cy="625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8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Ежегодные отчеты об эффективности реализации программ комплексного развития транспортной, коммунальной и социальной инфраструктур.</a:t>
          </a:r>
          <a:endParaRPr lang="ru-RU" sz="1600" kern="1200" dirty="0"/>
        </a:p>
      </dsp:txBody>
      <dsp:txXfrm>
        <a:off x="511824" y="312781"/>
        <a:ext cx="6727358" cy="625963"/>
      </dsp:txXfrm>
    </dsp:sp>
    <dsp:sp modelId="{BABBEF73-AB9A-4A22-8C3B-102376EDBBD2}">
      <dsp:nvSpPr>
        <dsp:cNvPr id="0" name=""/>
        <dsp:cNvSpPr/>
      </dsp:nvSpPr>
      <dsp:spPr>
        <a:xfrm>
          <a:off x="80367" y="234536"/>
          <a:ext cx="782454" cy="782454"/>
        </a:xfrm>
        <a:prstGeom prst="ellipse">
          <a:avLst/>
        </a:prstGeom>
        <a:solidFill>
          <a:srgbClr val="008080"/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A58EBE-41EE-4414-B959-C23564A1C2EA}">
      <dsp:nvSpPr>
        <dsp:cNvPr id="0" name=""/>
        <dsp:cNvSpPr/>
      </dsp:nvSpPr>
      <dsp:spPr>
        <a:xfrm>
          <a:off x="920141" y="1251426"/>
          <a:ext cx="6278810" cy="625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8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Ежегодные   рейтинги города по итогам поддержки СОНКО и социального предпринимательства. </a:t>
          </a:r>
          <a:endParaRPr lang="ru-RU" sz="1600" kern="1200" dirty="0"/>
        </a:p>
      </dsp:txBody>
      <dsp:txXfrm>
        <a:off x="920141" y="1251426"/>
        <a:ext cx="6278810" cy="625963"/>
      </dsp:txXfrm>
    </dsp:sp>
    <dsp:sp modelId="{9BCA9E75-DEDF-4085-B0FC-F46449E303AD}">
      <dsp:nvSpPr>
        <dsp:cNvPr id="0" name=""/>
        <dsp:cNvSpPr/>
      </dsp:nvSpPr>
      <dsp:spPr>
        <a:xfrm>
          <a:off x="528914" y="1173181"/>
          <a:ext cx="782454" cy="782454"/>
        </a:xfrm>
        <a:prstGeom prst="ellipse">
          <a:avLst/>
        </a:prstGeom>
        <a:solidFill>
          <a:srgbClr val="008080"/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42EF94-BC4D-46C6-8367-3C5A5F863C9A}">
      <dsp:nvSpPr>
        <dsp:cNvPr id="0" name=""/>
        <dsp:cNvSpPr/>
      </dsp:nvSpPr>
      <dsp:spPr>
        <a:xfrm>
          <a:off x="1057809" y="2190072"/>
          <a:ext cx="6141142" cy="625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8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Общественный отбор кандидатов на должность главных врачей бюджетных учреждений здравоохранения ХМАО </a:t>
          </a:r>
          <a:r>
            <a:rPr lang="ru-RU" sz="1600" kern="1200" dirty="0" smtClean="0"/>
            <a:t>–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Югры. </a:t>
          </a:r>
          <a:endParaRPr lang="ru-RU" sz="1600" kern="1200" dirty="0"/>
        </a:p>
      </dsp:txBody>
      <dsp:txXfrm>
        <a:off x="1057809" y="2190072"/>
        <a:ext cx="6141142" cy="625963"/>
      </dsp:txXfrm>
    </dsp:sp>
    <dsp:sp modelId="{F4EDF7DA-1971-4EC6-99A8-DF7FD1BE0744}">
      <dsp:nvSpPr>
        <dsp:cNvPr id="0" name=""/>
        <dsp:cNvSpPr/>
      </dsp:nvSpPr>
      <dsp:spPr>
        <a:xfrm>
          <a:off x="666582" y="2111826"/>
          <a:ext cx="782454" cy="782454"/>
        </a:xfrm>
        <a:prstGeom prst="ellipse">
          <a:avLst/>
        </a:prstGeom>
        <a:solidFill>
          <a:srgbClr val="008080"/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530EA0-0DE5-4BFB-AD8C-D2AF87999501}">
      <dsp:nvSpPr>
        <dsp:cNvPr id="0" name=""/>
        <dsp:cNvSpPr/>
      </dsp:nvSpPr>
      <dsp:spPr>
        <a:xfrm>
          <a:off x="910221" y="3128717"/>
          <a:ext cx="6278810" cy="625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8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проекта Стратегии социально-экономического развития муниципального образования городской округ Сургут до 2036 года с целевыми ориентирами до 2050 года.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221" y="3128717"/>
        <a:ext cx="6278810" cy="625963"/>
      </dsp:txXfrm>
    </dsp:sp>
    <dsp:sp modelId="{945D3566-62CB-4DCA-8592-C745044435B4}">
      <dsp:nvSpPr>
        <dsp:cNvPr id="0" name=""/>
        <dsp:cNvSpPr/>
      </dsp:nvSpPr>
      <dsp:spPr>
        <a:xfrm>
          <a:off x="528914" y="3050471"/>
          <a:ext cx="782454" cy="782454"/>
        </a:xfrm>
        <a:prstGeom prst="ellipse">
          <a:avLst/>
        </a:prstGeom>
        <a:solidFill>
          <a:srgbClr val="008080"/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0FF27F-E090-453A-B826-5944B4A0FFF8}">
      <dsp:nvSpPr>
        <dsp:cNvPr id="0" name=""/>
        <dsp:cNvSpPr/>
      </dsp:nvSpPr>
      <dsp:spPr>
        <a:xfrm>
          <a:off x="471594" y="4067362"/>
          <a:ext cx="6727358" cy="625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8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 проектов постановлений Администрации города и правовых актов ХМАО </a:t>
          </a:r>
          <a:r>
            <a:rPr lang="ru-RU" sz="1600" kern="1200" dirty="0" smtClean="0"/>
            <a:t>–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Югры.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594" y="4067362"/>
        <a:ext cx="6727358" cy="625963"/>
      </dsp:txXfrm>
    </dsp:sp>
    <dsp:sp modelId="{1D72D891-883D-4AA9-967C-93D19E3D3AF0}">
      <dsp:nvSpPr>
        <dsp:cNvPr id="0" name=""/>
        <dsp:cNvSpPr/>
      </dsp:nvSpPr>
      <dsp:spPr>
        <a:xfrm>
          <a:off x="80367" y="3989117"/>
          <a:ext cx="782454" cy="782454"/>
        </a:xfrm>
        <a:prstGeom prst="ellipse">
          <a:avLst/>
        </a:prstGeom>
        <a:solidFill>
          <a:srgbClr val="4A66AC"/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4233C-9755-4A20-BAD3-CF00283CF506}">
      <dsp:nvSpPr>
        <dsp:cNvPr id="0" name=""/>
        <dsp:cNvSpPr/>
      </dsp:nvSpPr>
      <dsp:spPr>
        <a:xfrm>
          <a:off x="2595169" y="2711833"/>
          <a:ext cx="1900995" cy="1632355"/>
        </a:xfrm>
        <a:prstGeom prst="hexagon">
          <a:avLst>
            <a:gd name="adj" fmla="val 25000"/>
            <a:gd name="vf" fmla="val 115470"/>
          </a:avLst>
        </a:prstGeom>
        <a:solidFill>
          <a:srgbClr val="72C5D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Demi" panose="020B0703020102020204" pitchFamily="34" charset="0"/>
            </a:rPr>
            <a:t>Качество питьевой воды</a:t>
          </a:r>
          <a:endParaRPr lang="ru-RU" sz="1600" kern="1200" dirty="0">
            <a:latin typeface="Franklin Gothic Demi" panose="020B0703020102020204" pitchFamily="34" charset="0"/>
          </a:endParaRPr>
        </a:p>
      </dsp:txBody>
      <dsp:txXfrm>
        <a:off x="2889615" y="2964669"/>
        <a:ext cx="1312103" cy="1126683"/>
      </dsp:txXfrm>
    </dsp:sp>
    <dsp:sp modelId="{D89A5772-AE4C-4E5D-93EF-2423472C0216}">
      <dsp:nvSpPr>
        <dsp:cNvPr id="0" name=""/>
        <dsp:cNvSpPr/>
      </dsp:nvSpPr>
      <dsp:spPr>
        <a:xfrm>
          <a:off x="1689183" y="3183203"/>
          <a:ext cx="221749" cy="1912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48412-8AEE-4583-9A19-BB79B7C1A661}">
      <dsp:nvSpPr>
        <dsp:cNvPr id="0" name=""/>
        <dsp:cNvSpPr/>
      </dsp:nvSpPr>
      <dsp:spPr>
        <a:xfrm>
          <a:off x="4241048" y="45313"/>
          <a:ext cx="1900995" cy="16323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DB108-11C2-46D2-A34A-A2E920A353BB}">
      <dsp:nvSpPr>
        <dsp:cNvPr id="0" name=""/>
        <dsp:cNvSpPr/>
      </dsp:nvSpPr>
      <dsp:spPr>
        <a:xfrm>
          <a:off x="2243065" y="3012858"/>
          <a:ext cx="221749" cy="1912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7A79D-3BEA-4CCC-B435-20D6E3E8D82C}">
      <dsp:nvSpPr>
        <dsp:cNvPr id="0" name=""/>
        <dsp:cNvSpPr/>
      </dsp:nvSpPr>
      <dsp:spPr>
        <a:xfrm>
          <a:off x="4231073" y="1804735"/>
          <a:ext cx="1900995" cy="1632355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Demi" panose="020B0703020102020204" pitchFamily="34" charset="0"/>
            </a:rPr>
            <a:t>Питание школьников</a:t>
          </a:r>
          <a:endParaRPr lang="ru-RU" sz="1600" kern="1200" dirty="0">
            <a:latin typeface="Franklin Gothic Demi" panose="020B0703020102020204" pitchFamily="34" charset="0"/>
          </a:endParaRPr>
        </a:p>
      </dsp:txBody>
      <dsp:txXfrm>
        <a:off x="4525519" y="2057571"/>
        <a:ext cx="1312103" cy="1126683"/>
      </dsp:txXfrm>
    </dsp:sp>
    <dsp:sp modelId="{2BA288A3-1580-44CF-A83C-ADF087F1AE29}">
      <dsp:nvSpPr>
        <dsp:cNvPr id="0" name=""/>
        <dsp:cNvSpPr/>
      </dsp:nvSpPr>
      <dsp:spPr>
        <a:xfrm>
          <a:off x="1844848" y="3087051"/>
          <a:ext cx="221749" cy="1912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2C71D-2BBF-4B42-BBDF-B6CD73EB4207}">
      <dsp:nvSpPr>
        <dsp:cNvPr id="0" name=""/>
        <dsp:cNvSpPr/>
      </dsp:nvSpPr>
      <dsp:spPr>
        <a:xfrm>
          <a:off x="5883401" y="2662550"/>
          <a:ext cx="1900995" cy="16323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D394D-E693-43B5-A401-544F903E94E0}">
      <dsp:nvSpPr>
        <dsp:cNvPr id="0" name=""/>
        <dsp:cNvSpPr/>
      </dsp:nvSpPr>
      <dsp:spPr>
        <a:xfrm>
          <a:off x="1968408" y="2926988"/>
          <a:ext cx="221749" cy="1912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95DA5-B6DA-49AB-8FC0-9611E8FD3D88}">
      <dsp:nvSpPr>
        <dsp:cNvPr id="0" name=""/>
        <dsp:cNvSpPr/>
      </dsp:nvSpPr>
      <dsp:spPr>
        <a:xfrm>
          <a:off x="2585930" y="914397"/>
          <a:ext cx="1900995" cy="1632355"/>
        </a:xfrm>
        <a:prstGeom prst="hexagon">
          <a:avLst>
            <a:gd name="adj" fmla="val 25000"/>
            <a:gd name="vf" fmla="val 115470"/>
          </a:avLst>
        </a:prstGeom>
        <a:solidFill>
          <a:srgbClr val="4A66A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Demi" panose="020B0703020102020204" pitchFamily="34" charset="0"/>
            </a:rPr>
            <a:t>Гражданская оборона </a:t>
          </a:r>
          <a:br>
            <a:rPr lang="ru-RU" sz="1600" kern="1200" dirty="0" smtClean="0">
              <a:latin typeface="Franklin Gothic Demi" panose="020B0703020102020204" pitchFamily="34" charset="0"/>
            </a:rPr>
          </a:br>
          <a:r>
            <a:rPr lang="ru-RU" sz="1600" kern="1200" dirty="0" smtClean="0">
              <a:latin typeface="Franklin Gothic Demi" panose="020B0703020102020204" pitchFamily="34" charset="0"/>
            </a:rPr>
            <a:t>в городе</a:t>
          </a:r>
          <a:endParaRPr lang="ru-RU" sz="1600" kern="1200" dirty="0">
            <a:latin typeface="Franklin Gothic Demi" panose="020B0703020102020204" pitchFamily="34" charset="0"/>
          </a:endParaRPr>
        </a:p>
      </dsp:txBody>
      <dsp:txXfrm>
        <a:off x="2880376" y="1167233"/>
        <a:ext cx="1312103" cy="1126683"/>
      </dsp:txXfrm>
    </dsp:sp>
    <dsp:sp modelId="{1C34FB3F-E67D-46DC-83EC-1E17BCC577EF}">
      <dsp:nvSpPr>
        <dsp:cNvPr id="0" name=""/>
        <dsp:cNvSpPr/>
      </dsp:nvSpPr>
      <dsp:spPr>
        <a:xfrm flipV="1">
          <a:off x="1736132" y="1865745"/>
          <a:ext cx="221749" cy="735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CCCE9-CC66-4CD6-80B8-888E46BF7532}">
      <dsp:nvSpPr>
        <dsp:cNvPr id="0" name=""/>
        <dsp:cNvSpPr/>
      </dsp:nvSpPr>
      <dsp:spPr>
        <a:xfrm>
          <a:off x="966988" y="1831291"/>
          <a:ext cx="1900995" cy="16323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11863-C593-4512-A2E9-90B5ACDE67FD}">
      <dsp:nvSpPr>
        <dsp:cNvPr id="0" name=""/>
        <dsp:cNvSpPr/>
      </dsp:nvSpPr>
      <dsp:spPr>
        <a:xfrm>
          <a:off x="3009873" y="963300"/>
          <a:ext cx="221749" cy="1912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84468-D422-427F-BBF4-34818666EC5B}">
      <dsp:nvSpPr>
        <dsp:cNvPr id="0" name=""/>
        <dsp:cNvSpPr/>
      </dsp:nvSpPr>
      <dsp:spPr>
        <a:xfrm>
          <a:off x="5892868" y="803571"/>
          <a:ext cx="1902630" cy="1759222"/>
        </a:xfrm>
        <a:prstGeom prst="hexagon">
          <a:avLst>
            <a:gd name="adj" fmla="val 25000"/>
            <a:gd name="vf" fmla="val 115470"/>
          </a:avLst>
        </a:prstGeom>
        <a:solidFill>
          <a:srgbClr val="4A66A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Demi" panose="020B0703020102020204" pitchFamily="34" charset="0"/>
            </a:rPr>
            <a:t>Газификация дачных кооперативов</a:t>
          </a:r>
          <a:endParaRPr lang="ru-RU" sz="1600" kern="1200" dirty="0">
            <a:latin typeface="Franklin Gothic Demi" panose="020B0703020102020204" pitchFamily="34" charset="0"/>
          </a:endParaRPr>
        </a:p>
      </dsp:txBody>
      <dsp:txXfrm>
        <a:off x="6198022" y="1085725"/>
        <a:ext cx="1292322" cy="1194914"/>
      </dsp:txXfrm>
    </dsp:sp>
    <dsp:sp modelId="{AFD49E8A-AC6F-4D66-8F26-31C993340A0C}">
      <dsp:nvSpPr>
        <dsp:cNvPr id="0" name=""/>
        <dsp:cNvSpPr/>
      </dsp:nvSpPr>
      <dsp:spPr>
        <a:xfrm>
          <a:off x="6317488" y="989790"/>
          <a:ext cx="221749" cy="1912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313F2-E668-4FC9-B321-476008AECCEA}">
      <dsp:nvSpPr>
        <dsp:cNvPr id="0" name=""/>
        <dsp:cNvSpPr/>
      </dsp:nvSpPr>
      <dsp:spPr>
        <a:xfrm>
          <a:off x="7501873" y="1821553"/>
          <a:ext cx="1900995" cy="16323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FEA72-94E9-4545-B1C5-07C5B106A3BB}">
      <dsp:nvSpPr>
        <dsp:cNvPr id="0" name=""/>
        <dsp:cNvSpPr/>
      </dsp:nvSpPr>
      <dsp:spPr>
        <a:xfrm>
          <a:off x="9249017" y="3485821"/>
          <a:ext cx="221749" cy="1912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8864A-D83B-43CB-828B-A9DB9600BDF1}">
      <dsp:nvSpPr>
        <dsp:cNvPr id="0" name=""/>
        <dsp:cNvSpPr/>
      </dsp:nvSpPr>
      <dsp:spPr>
        <a:xfrm>
          <a:off x="7501873" y="17343"/>
          <a:ext cx="1900995" cy="1632355"/>
        </a:xfrm>
        <a:prstGeom prst="hexagon">
          <a:avLst>
            <a:gd name="adj" fmla="val 25000"/>
            <a:gd name="vf" fmla="val 115470"/>
          </a:avLst>
        </a:prstGeom>
        <a:solidFill>
          <a:srgbClr val="72C5D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Demi" panose="020B0703020102020204" pitchFamily="34" charset="0"/>
            </a:rPr>
            <a:t>Городской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Demi" panose="020B0703020102020204" pitchFamily="34" charset="0"/>
            </a:rPr>
            <a:t>транспорт</a:t>
          </a:r>
          <a:endParaRPr lang="ru-RU" sz="1600" kern="1200" dirty="0">
            <a:latin typeface="Franklin Gothic Demi" panose="020B0703020102020204" pitchFamily="34" charset="0"/>
          </a:endParaRPr>
        </a:p>
      </dsp:txBody>
      <dsp:txXfrm>
        <a:off x="7796319" y="270179"/>
        <a:ext cx="1312103" cy="1126683"/>
      </dsp:txXfrm>
    </dsp:sp>
    <dsp:sp modelId="{ED33E736-0EAE-4C0B-A770-0F059D96DA5D}">
      <dsp:nvSpPr>
        <dsp:cNvPr id="0" name=""/>
        <dsp:cNvSpPr/>
      </dsp:nvSpPr>
      <dsp:spPr>
        <a:xfrm>
          <a:off x="4676450" y="1875742"/>
          <a:ext cx="221749" cy="1912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44EE3-B246-43CF-8259-E2AEC79EA6C3}">
      <dsp:nvSpPr>
        <dsp:cNvPr id="0" name=""/>
        <dsp:cNvSpPr/>
      </dsp:nvSpPr>
      <dsp:spPr>
        <a:xfrm>
          <a:off x="9128538" y="909641"/>
          <a:ext cx="1900995" cy="16323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B5E66-21D1-40CD-A979-38A88AE4AA09}">
      <dsp:nvSpPr>
        <dsp:cNvPr id="0" name=""/>
        <dsp:cNvSpPr/>
      </dsp:nvSpPr>
      <dsp:spPr>
        <a:xfrm>
          <a:off x="3032841" y="2783947"/>
          <a:ext cx="221749" cy="1912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A6F9B-5FCB-45F7-B3DD-C08B0765DBD3}">
      <dsp:nvSpPr>
        <dsp:cNvPr id="0" name=""/>
        <dsp:cNvSpPr/>
      </dsp:nvSpPr>
      <dsp:spPr>
        <a:xfrm>
          <a:off x="9137777" y="2729702"/>
          <a:ext cx="1900995" cy="1632355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Franklin Gothic Demi" panose="020B0703020102020204" pitchFamily="34" charset="0"/>
            </a:rPr>
            <a:t>Содержание бездомных животных</a:t>
          </a:r>
          <a:endParaRPr lang="ru-RU" sz="1600" kern="1200" dirty="0">
            <a:latin typeface="Franklin Gothic Demi" panose="020B0703020102020204" pitchFamily="34" charset="0"/>
          </a:endParaRPr>
        </a:p>
      </dsp:txBody>
      <dsp:txXfrm>
        <a:off x="9432223" y="2982538"/>
        <a:ext cx="1312103" cy="1126683"/>
      </dsp:txXfrm>
    </dsp:sp>
    <dsp:sp modelId="{582AF4F4-4024-4069-8EBF-BDFFA7C829C3}">
      <dsp:nvSpPr>
        <dsp:cNvPr id="0" name=""/>
        <dsp:cNvSpPr/>
      </dsp:nvSpPr>
      <dsp:spPr>
        <a:xfrm>
          <a:off x="7916862" y="95196"/>
          <a:ext cx="221749" cy="19129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0F961-A482-4C44-95DC-0DFC9DC3DADC}">
      <dsp:nvSpPr>
        <dsp:cNvPr id="0" name=""/>
        <dsp:cNvSpPr/>
      </dsp:nvSpPr>
      <dsp:spPr>
        <a:xfrm>
          <a:off x="7501873" y="3623136"/>
          <a:ext cx="1900995" cy="16323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493AD-C19F-49DA-8199-FE445ACB97F9}">
      <dsp:nvSpPr>
        <dsp:cNvPr id="0" name=""/>
        <dsp:cNvSpPr/>
      </dsp:nvSpPr>
      <dsp:spPr>
        <a:xfrm>
          <a:off x="9577186" y="2789382"/>
          <a:ext cx="259541" cy="2434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0.75256</cdr:x>
      <cdr:y>0.11171</cdr:y>
    </cdr:from>
    <cdr:to>
      <cdr:x>0.75685</cdr:x>
      <cdr:y>0.42476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607959" y="528987"/>
          <a:ext cx="20568" cy="148246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0.24667</cdr:x>
      <cdr:y>0.10559</cdr:y>
    </cdr:from>
    <cdr:to>
      <cdr:x>0.75432</cdr:x>
      <cdr:y>0.11025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1182585" y="500007"/>
          <a:ext cx="2433814" cy="2208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0.13794</cdr:y>
    </cdr:from>
    <cdr:to>
      <cdr:x>0.53943</cdr:x>
      <cdr:y>0.22243</cdr:y>
    </cdr:to>
    <cdr:sp macro="" textlink="">
      <cdr:nvSpPr>
        <cdr:cNvPr id="15" name="TextBox 11"/>
        <cdr:cNvSpPr txBox="1"/>
      </cdr:nvSpPr>
      <cdr:spPr>
        <a:xfrm xmlns:a="http://schemas.openxmlformats.org/drawingml/2006/main">
          <a:off x="-6858172" y="653234"/>
          <a:ext cx="2586161" cy="400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rgbClr val="4A66AC"/>
              </a:solidFill>
              <a:latin typeface="Franklin Gothic Demi" panose="020B0703020102020204" pitchFamily="34" charset="0"/>
            </a:rPr>
            <a:t>заочные заседания </a:t>
          </a:r>
          <a:endParaRPr lang="ru-RU" sz="2000" dirty="0">
            <a:solidFill>
              <a:srgbClr val="4A66AC"/>
            </a:solidFill>
            <a:latin typeface="Franklin Gothic Demi" panose="020B0703020102020204" pitchFamily="34" charset="0"/>
          </a:endParaRPr>
        </a:p>
      </cdr:txBody>
    </cdr:sp>
  </cdr:relSizeAnchor>
  <cdr:relSizeAnchor xmlns:cdr="http://schemas.openxmlformats.org/drawingml/2006/chartDrawing">
    <cdr:from>
      <cdr:x>0.00208</cdr:x>
      <cdr:y>0.22532</cdr:y>
    </cdr:from>
    <cdr:to>
      <cdr:x>0.43387</cdr:x>
      <cdr:y>0.22842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 flipV="1">
          <a:off x="9237" y="1067032"/>
          <a:ext cx="1916545" cy="1468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0.43314</cdr:x>
      <cdr:y>0.22445</cdr:y>
    </cdr:from>
    <cdr:to>
      <cdr:x>0.43522</cdr:x>
      <cdr:y>0.33758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>
          <a:off x="2076589" y="1062913"/>
          <a:ext cx="9976" cy="53570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0.2786</cdr:x>
      <cdr:y>0.54199</cdr:y>
    </cdr:from>
    <cdr:to>
      <cdr:x>0.81956</cdr:x>
      <cdr:y>0.67848</cdr:y>
    </cdr:to>
    <cdr:sp macro="" textlink="">
      <cdr:nvSpPr>
        <cdr:cNvPr id="7" name="TextBox 11"/>
        <cdr:cNvSpPr txBox="1"/>
      </cdr:nvSpPr>
      <cdr:spPr>
        <a:xfrm xmlns:a="http://schemas.openxmlformats.org/drawingml/2006/main">
          <a:off x="1410493" y="2566637"/>
          <a:ext cx="273874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dirty="0" smtClean="0">
              <a:latin typeface="Franklin Gothic Demi" panose="020B0703020102020204" pitchFamily="34" charset="0"/>
            </a:rPr>
            <a:t> </a:t>
          </a:r>
          <a:r>
            <a:rPr lang="ru-RU" sz="2800" dirty="0" smtClean="0">
              <a:latin typeface="Franklin Gothic Demi" panose="020B0703020102020204" pitchFamily="34" charset="0"/>
            </a:rPr>
            <a:t>123 вопроса</a:t>
          </a:r>
          <a:endParaRPr lang="ru-RU" sz="2800" dirty="0">
            <a:latin typeface="Franklin Gothic Demi" panose="020B0703020102020204" pitchFamily="34" charset="0"/>
          </a:endParaRPr>
        </a:p>
      </cdr:txBody>
    </cdr:sp>
  </cdr:relSizeAnchor>
  <cdr:relSizeAnchor xmlns:cdr="http://schemas.openxmlformats.org/drawingml/2006/chartDrawing">
    <cdr:from>
      <cdr:x>0.27149</cdr:x>
      <cdr:y>0.00578</cdr:y>
    </cdr:from>
    <cdr:to>
      <cdr:x>0.81938</cdr:x>
      <cdr:y>0.09027</cdr:y>
    </cdr:to>
    <cdr:sp macro="" textlink="">
      <cdr:nvSpPr>
        <cdr:cNvPr id="8" name="TextBox 11"/>
        <cdr:cNvSpPr txBox="1"/>
      </cdr:nvSpPr>
      <cdr:spPr>
        <a:xfrm xmlns:a="http://schemas.openxmlformats.org/drawingml/2006/main">
          <a:off x="1374516" y="27386"/>
          <a:ext cx="2773846" cy="400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rgbClr val="008080"/>
              </a:solidFill>
              <a:latin typeface="Franklin Gothic Demi" panose="020B0703020102020204" pitchFamily="34" charset="0"/>
            </a:rPr>
            <a:t>очные заседания </a:t>
          </a:r>
          <a:endParaRPr lang="ru-RU" sz="2000" dirty="0">
            <a:solidFill>
              <a:srgbClr val="008080"/>
            </a:solidFill>
            <a:latin typeface="Franklin Gothic Demi" panose="020B07030201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D465E-ECBB-46D1-B33A-6C5B06F3EEA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08DC-7561-4074-9F8E-EFA25C7CD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8DC-7561-4074-9F8E-EFA25C7CDC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24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8DC-7561-4074-9F8E-EFA25C7CDC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08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08DC-7561-4074-9F8E-EFA25C7CDC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8DC-7561-4074-9F8E-EFA25C7CDC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8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08DC-7561-4074-9F8E-EFA25C7CDCF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35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82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7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31418" y="188913"/>
            <a:ext cx="733570" cy="957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 t="9721" r="43482" b="18947"/>
          <a:stretch/>
        </p:blipFill>
        <p:spPr>
          <a:xfrm>
            <a:off x="227013" y="4507779"/>
            <a:ext cx="1052945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1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">
          <p15:clr>
            <a:srgbClr val="F26B43"/>
          </p15:clr>
        </p15:guide>
        <p15:guide id="2" pos="7537">
          <p15:clr>
            <a:srgbClr val="F26B43"/>
          </p15:clr>
        </p15:guide>
        <p15:guide id="3" pos="143">
          <p15:clr>
            <a:srgbClr val="F26B43"/>
          </p15:clr>
        </p15:guide>
        <p15:guide id="4" orient="horz" pos="42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0" y="6077528"/>
            <a:ext cx="45258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город  Сургут, 2024 г.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4436" y="1436255"/>
            <a:ext cx="1019694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Итоги работы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общественного совета            за</a:t>
            </a:r>
            <a:r>
              <a:rPr kumimoji="0" lang="ru-RU" sz="5400" b="0" i="0" u="none" strike="noStrike" kern="1200" cap="none" spc="0" normalizeH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период  2021-2024гг.</a:t>
            </a:r>
            <a:endParaRPr kumimoji="0" lang="ru-RU" sz="5400" b="0" i="0" u="none" strike="noStrike" kern="1200" cap="none" spc="0" normalizeH="0" baseline="0" noProof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89" y="4782373"/>
            <a:ext cx="3034291" cy="1804202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57150">
            <a:extrusionClr>
              <a:srgbClr val="0070C0"/>
            </a:extrusionClr>
            <a:contourClr>
              <a:srgbClr val="007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90" y="2628632"/>
            <a:ext cx="3034291" cy="1910051"/>
          </a:xfrm>
          <a:prstGeom prst="rect">
            <a:avLst/>
          </a:prstGeom>
          <a:scene3d>
            <a:camera prst="orthographicFront"/>
            <a:lightRig rig="threePt" dir="t"/>
          </a:scene3d>
          <a:sp3d contourW="57150">
            <a:contourClr>
              <a:srgbClr val="007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5834" y="533957"/>
            <a:ext cx="7151715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" panose="020B0703020102020204" pitchFamily="34" charset="0"/>
              </a:rPr>
              <a:t>2021 год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в состав общественного совета вошли:</a:t>
            </a:r>
            <a:endParaRPr kumimoji="0" lang="ru-RU" sz="2800" b="0" i="0" u="none" strike="noStrike" kern="1200" cap="none" spc="0" normalizeH="0" noProof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noProof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037" y="2348573"/>
            <a:ext cx="694923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ln w="0"/>
                <a:solidFill>
                  <a:srgbClr val="4A66AC"/>
                </a:solidFill>
                <a:latin typeface="Franklin Gothic Demi Cond" panose="020B0706030402020204" pitchFamily="34" charset="0"/>
              </a:rPr>
              <a:t>12 </a:t>
            </a:r>
            <a:r>
              <a:rPr lang="ru-RU" sz="2400" dirty="0">
                <a:ln w="0"/>
                <a:solidFill>
                  <a:srgbClr val="4A66AC"/>
                </a:solidFill>
                <a:latin typeface="Franklin Gothic Demi Cond" panose="020B0706030402020204" pitchFamily="34" charset="0"/>
              </a:rPr>
              <a:t>членов общественного совета, </a:t>
            </a:r>
            <a:r>
              <a:rPr lang="ru-RU" sz="2400" dirty="0" smtClean="0">
                <a:ln w="0"/>
                <a:solidFill>
                  <a:srgbClr val="4A66AC"/>
                </a:solidFill>
                <a:latin typeface="Franklin Gothic Demi Cond" panose="020B0706030402020204" pitchFamily="34" charset="0"/>
              </a:rPr>
              <a:t>предложенные </a:t>
            </a:r>
            <a:r>
              <a:rPr lang="ru-RU" sz="2400" dirty="0">
                <a:ln w="0"/>
                <a:solidFill>
                  <a:srgbClr val="4A66AC"/>
                </a:solidFill>
                <a:latin typeface="Franklin Gothic Demi Cond" panose="020B0706030402020204" pitchFamily="34" charset="0"/>
              </a:rPr>
              <a:t>Главой </a:t>
            </a:r>
            <a:r>
              <a:rPr lang="ru-RU" sz="2400" dirty="0" smtClean="0">
                <a:ln w="0"/>
                <a:solidFill>
                  <a:srgbClr val="4A66AC"/>
                </a:solidFill>
                <a:latin typeface="Franklin Gothic Demi Cond" panose="020B0706030402020204" pitchFamily="34" charset="0"/>
              </a:rPr>
              <a:t>города,  </a:t>
            </a:r>
            <a:r>
              <a:rPr lang="ru-RU" sz="2400" dirty="0">
                <a:ln w="0"/>
                <a:solidFill>
                  <a:srgbClr val="4A66AC"/>
                </a:solidFill>
                <a:latin typeface="Franklin Gothic Demi Cond" panose="020B0706030402020204" pitchFamily="34" charset="0"/>
              </a:rPr>
              <a:t>председателем </a:t>
            </a:r>
            <a:r>
              <a:rPr lang="ru-RU" sz="2400" dirty="0" smtClean="0">
                <a:ln w="0"/>
                <a:solidFill>
                  <a:srgbClr val="4A66AC"/>
                </a:solidFill>
                <a:latin typeface="Franklin Gothic Demi Cond" panose="020B0706030402020204" pitchFamily="34" charset="0"/>
              </a:rPr>
              <a:t>Думы  </a:t>
            </a:r>
            <a:r>
              <a:rPr lang="ru-RU" sz="2400" dirty="0">
                <a:ln w="0"/>
                <a:solidFill>
                  <a:srgbClr val="4A66AC"/>
                </a:solidFill>
                <a:latin typeface="Franklin Gothic Demi Cond" panose="020B0706030402020204" pitchFamily="34" charset="0"/>
              </a:rPr>
              <a:t>города Сургута </a:t>
            </a:r>
            <a:endParaRPr lang="ru-RU" sz="2400" dirty="0" smtClean="0">
              <a:ln w="0"/>
              <a:solidFill>
                <a:srgbClr val="4A66AC"/>
              </a:solidFill>
              <a:latin typeface="Franklin Gothic Demi Cond" panose="020B07060304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ln w="0"/>
                <a:solidFill>
                  <a:srgbClr val="4A66AC"/>
                </a:solidFill>
                <a:latin typeface="Franklin Gothic Demi Cond" panose="020B0706030402020204" pitchFamily="34" charset="0"/>
              </a:rPr>
              <a:t>6 </a:t>
            </a:r>
            <a:r>
              <a:rPr lang="ru-RU" sz="2400" dirty="0">
                <a:ln w="0"/>
                <a:solidFill>
                  <a:srgbClr val="4A66AC"/>
                </a:solidFill>
                <a:latin typeface="Franklin Gothic Demi Cond" panose="020B0706030402020204" pitchFamily="34" charset="0"/>
              </a:rPr>
              <a:t>членов общественного совета, </a:t>
            </a:r>
            <a:r>
              <a:rPr lang="ru-RU" sz="2400" dirty="0" smtClean="0">
                <a:ln w="0"/>
                <a:solidFill>
                  <a:srgbClr val="4A66AC"/>
                </a:solidFill>
                <a:latin typeface="Franklin Gothic Demi Cond" panose="020B0706030402020204" pitchFamily="34" charset="0"/>
              </a:rPr>
              <a:t>утвержденные конкурсной комиссией </a:t>
            </a:r>
            <a:endParaRPr lang="ru-RU" sz="2400" dirty="0">
              <a:ln w="0"/>
              <a:solidFill>
                <a:srgbClr val="4A66AC"/>
              </a:solidFill>
              <a:latin typeface="Franklin Gothic Demi Cond" panose="020B0706030402020204" pitchFamily="34" charset="0"/>
            </a:endParaRPr>
          </a:p>
          <a:p>
            <a:pPr lvl="1" algn="ctr">
              <a:defRPr/>
            </a:pPr>
            <a:endParaRPr lang="ru-RU" sz="2000" i="1" dirty="0">
              <a:ln w="0"/>
              <a:solidFill>
                <a:srgbClr val="4A66A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9891" y="4451927"/>
            <a:ext cx="61052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" panose="020B07030201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 w="0"/>
                <a:solidFill>
                  <a:srgbClr val="4A66AC"/>
                </a:solidFill>
                <a:uLnTx/>
                <a:uFillTx/>
                <a:latin typeface="Franklin Gothic Demi" panose="020B0703020102020204" pitchFamily="34" charset="0"/>
              </a:rPr>
              <a:t>25.08.2021</a:t>
            </a:r>
            <a:r>
              <a:rPr kumimoji="0" lang="ru-RU" sz="2400" b="0" i="0" u="none" strike="noStrike" kern="1200" cap="none" spc="0" normalizeH="0" noProof="0" dirty="0" smtClean="0">
                <a:ln w="0"/>
                <a:solidFill>
                  <a:srgbClr val="4A66AC"/>
                </a:solidFill>
                <a:uLnTx/>
                <a:uFillTx/>
                <a:latin typeface="Franklin Gothic Demi" panose="020B0703020102020204" pitchFamily="34" charset="0"/>
              </a:rPr>
              <a:t> у</a:t>
            </a:r>
            <a:r>
              <a:rPr kumimoji="0" lang="ru-RU" sz="2400" b="0" i="1" u="none" strike="noStrike" kern="1200" cap="none" spc="0" normalizeH="0" baseline="0" noProof="0" dirty="0" smtClean="0">
                <a:ln w="0"/>
                <a:solidFill>
                  <a:srgbClr val="4A66AC"/>
                </a:solidFill>
                <a:uLnTx/>
                <a:uFillTx/>
                <a:latin typeface="Franklin Gothic Demi" panose="020B0703020102020204" pitchFamily="34" charset="0"/>
              </a:rPr>
              <a:t>твержден</a:t>
            </a:r>
            <a:r>
              <a:rPr kumimoji="0" lang="ru-RU" sz="2400" b="0" i="1" u="none" strike="noStrike" kern="1200" cap="none" spc="0" normalizeH="0" noProof="0" dirty="0" smtClean="0">
                <a:ln w="0"/>
                <a:solidFill>
                  <a:srgbClr val="4A66AC"/>
                </a:solidFill>
                <a:uLnTx/>
                <a:uFillTx/>
                <a:latin typeface="Franklin Gothic Demi" panose="020B0703020102020204" pitchFamily="34" charset="0"/>
              </a:rPr>
              <a:t> председатель общественного  совета   - Андриади Л.И.</a:t>
            </a:r>
            <a:endParaRPr kumimoji="0" lang="ru-RU" sz="2400" b="0" i="1" u="none" strike="noStrike" kern="1200" cap="none" spc="0" normalizeH="0" baseline="0" noProof="0" dirty="0">
              <a:ln w="0"/>
              <a:solidFill>
                <a:srgbClr val="4A66AC"/>
              </a:solidFill>
              <a:uLnTx/>
              <a:uFillTx/>
              <a:latin typeface="Franklin Gothic Demi" panose="020B0703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90" y="412988"/>
            <a:ext cx="3034291" cy="2001854"/>
          </a:xfrm>
          <a:prstGeom prst="rect">
            <a:avLst/>
          </a:prstGeom>
          <a:scene3d>
            <a:camera prst="orthographicFront"/>
            <a:lightRig rig="threePt" dir="t"/>
          </a:scene3d>
          <a:sp3d contourW="57150">
            <a:contourClr>
              <a:srgbClr val="0070C0"/>
            </a:contourClr>
          </a:sp3d>
        </p:spPr>
      </p:pic>
    </p:spTree>
    <p:extLst>
      <p:ext uri="{BB962C8B-B14F-4D97-AF65-F5344CB8AC3E}">
        <p14:creationId xmlns:p14="http://schemas.microsoft.com/office/powerpoint/2010/main" val="12390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7417" y="508001"/>
            <a:ext cx="10196947" cy="8356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РАБОЧИЕ ЗАСЕДАНИЯ</a:t>
            </a:r>
            <a:endParaRPr kumimoji="0" lang="ru-RU" sz="48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1346" y="1357745"/>
            <a:ext cx="1070107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27116870"/>
              </p:ext>
            </p:extLst>
          </p:nvPr>
        </p:nvGraphicFramePr>
        <p:xfrm>
          <a:off x="5689600" y="1819742"/>
          <a:ext cx="5504873" cy="436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1"/>
          <p:cNvSpPr txBox="1"/>
          <p:nvPr/>
        </p:nvSpPr>
        <p:spPr>
          <a:xfrm>
            <a:off x="7455236" y="3149875"/>
            <a:ext cx="259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Franklin Gothic Demi" panose="020B0703020102020204" pitchFamily="34" charset="0"/>
              </a:rPr>
              <a:t> </a:t>
            </a:r>
            <a:r>
              <a:rPr lang="ru-RU" sz="2800" dirty="0" smtClean="0">
                <a:latin typeface="Franklin Gothic Demi" panose="020B0703020102020204" pitchFamily="34" charset="0"/>
              </a:rPr>
              <a:t>39 заседаний</a:t>
            </a:r>
            <a:endParaRPr lang="ru-RU" sz="2800" dirty="0">
              <a:latin typeface="Franklin Gothic Demi" panose="020B0703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12106988"/>
              </p:ext>
            </p:extLst>
          </p:nvPr>
        </p:nvGraphicFramePr>
        <p:xfrm>
          <a:off x="1145308" y="1560945"/>
          <a:ext cx="4978401" cy="504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/>
          <p:cNvSpPr/>
          <p:nvPr/>
        </p:nvSpPr>
        <p:spPr>
          <a:xfrm rot="10800000" flipV="1">
            <a:off x="1052942" y="1805489"/>
            <a:ext cx="109912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" panose="020B0703020102020204" pitchFamily="34" charset="0"/>
              </a:rPr>
              <a:t>2021 год</a:t>
            </a:r>
            <a:endParaRPr kumimoji="0" lang="ru-RU" sz="1600" b="0" i="1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1052943" y="3137008"/>
            <a:ext cx="109912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" panose="020B0703020102020204" pitchFamily="34" charset="0"/>
              </a:rPr>
              <a:t>2022 год</a:t>
            </a:r>
            <a:endParaRPr kumimoji="0" lang="ru-RU" sz="1600" b="0" i="1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1145308" y="4468527"/>
            <a:ext cx="10067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" panose="020B0703020102020204" pitchFamily="34" charset="0"/>
              </a:rPr>
              <a:t>2023 год</a:t>
            </a:r>
            <a:endParaRPr kumimoji="0" lang="ru-RU" sz="1600" b="0" i="1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1145307" y="5970171"/>
            <a:ext cx="10067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" panose="020B0703020102020204" pitchFamily="34" charset="0"/>
              </a:rPr>
              <a:t>2024 год</a:t>
            </a:r>
            <a:endParaRPr kumimoji="0" lang="ru-RU" sz="1600" b="0" i="1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7418" y="512619"/>
            <a:ext cx="101969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РАССМОТРЕННЫЕ ВОПРОСЫ</a:t>
            </a:r>
            <a:endParaRPr kumimoji="0" lang="ru-RU" sz="4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22" y="1109816"/>
            <a:ext cx="1070107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21675720"/>
              </p:ext>
            </p:extLst>
          </p:nvPr>
        </p:nvGraphicFramePr>
        <p:xfrm>
          <a:off x="356322" y="1573168"/>
          <a:ext cx="5062779" cy="473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9888951"/>
              </p:ext>
            </p:extLst>
          </p:nvPr>
        </p:nvGraphicFramePr>
        <p:xfrm>
          <a:off x="4424218" y="1720250"/>
          <a:ext cx="7269019" cy="500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58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013" y="512619"/>
            <a:ext cx="11035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ОСНОВНЫЕ ОБЪЕКТЫ ОБЩЕСТВЕННОГО КОНТРОЛЯ</a:t>
            </a:r>
            <a:endParaRPr kumimoji="0" lang="ru-RU" sz="36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334" y="1097394"/>
            <a:ext cx="1070107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57123385"/>
              </p:ext>
            </p:extLst>
          </p:nvPr>
        </p:nvGraphicFramePr>
        <p:xfrm>
          <a:off x="-323273" y="1311564"/>
          <a:ext cx="11998038" cy="525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9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7418" y="512619"/>
            <a:ext cx="101969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ДЕЯТЕЛЬНОСТЬ ОБЩЕСТВЕННОГО СОВЕТА</a:t>
            </a:r>
            <a:endParaRPr kumimoji="0" lang="ru-RU" sz="4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1346" y="1357745"/>
            <a:ext cx="1070107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9605680"/>
              </p:ext>
            </p:extLst>
          </p:nvPr>
        </p:nvGraphicFramePr>
        <p:xfrm>
          <a:off x="951346" y="759152"/>
          <a:ext cx="6553651" cy="5042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s://admsurgut.ru/files/photogallery/12800/big/%D0%9E%D0%B1%D1%89%D0%B5%D1%81%D1%82%D0%B2%D0%B5%D0%BD%D0%BD%D0%B0%D1%8F%20%D0%BF%D1%80%D0%B8%D0%B5%D0%BC%D0%BA%D0%B0%20%D0%BE%D0%B1%D1%8A%D0%B5%D0%BA%D1%82%D0%BE%D0%B2%2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95" y="1545061"/>
            <a:ext cx="2825393" cy="20404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7150">
            <a:bevelT/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93" y="1545061"/>
            <a:ext cx="2474358" cy="2040403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57150">
            <a:extrusionClr>
              <a:srgbClr val="0070C0"/>
            </a:extrusionClr>
            <a:contourClr>
              <a:srgbClr val="007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89" y="3765663"/>
            <a:ext cx="5085383" cy="2903425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contourW="57150">
            <a:bevelT/>
            <a:contourClr>
              <a:srgbClr val="0070C0"/>
            </a:contourClr>
          </a:sp3d>
        </p:spPr>
      </p:pic>
    </p:spTree>
    <p:extLst>
      <p:ext uri="{BB962C8B-B14F-4D97-AF65-F5344CB8AC3E}">
        <p14:creationId xmlns:p14="http://schemas.microsoft.com/office/powerpoint/2010/main" val="28511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2072" y="2858655"/>
            <a:ext cx="101969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Благодарю за внимание!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5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2655</TotalTime>
  <Words>187</Words>
  <Application>Microsoft Office PowerPoint</Application>
  <PresentationFormat>Широкоэкранный</PresentationFormat>
  <Paragraphs>43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Franklin Gothic Demi</vt:lpstr>
      <vt:lpstr>Franklin Gothic Demi Cond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Величко Ростислав Владимирович</dc:creator>
  <cp:lastModifiedBy>Гневашева Наталия Леонидовна</cp:lastModifiedBy>
  <cp:revision>134</cp:revision>
  <cp:lastPrinted>2024-11-07T06:10:34Z</cp:lastPrinted>
  <dcterms:created xsi:type="dcterms:W3CDTF">2022-06-07T12:29:57Z</dcterms:created>
  <dcterms:modified xsi:type="dcterms:W3CDTF">2024-11-20T07:53:08Z</dcterms:modified>
</cp:coreProperties>
</file>