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99147969-58E6-4359-B279-0F3E71893AA5}" type="datetimeFigureOut">
              <a:rPr lang="ru-RU" smtClean="0"/>
              <a:t>03.10.2024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FBE385C4-8765-402B-B486-A468736B67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0611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47969-58E6-4359-B279-0F3E71893AA5}" type="datetimeFigureOut">
              <a:rPr lang="ru-RU" smtClean="0"/>
              <a:t>03.10.2024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385C4-8765-402B-B486-A468736B67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6766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47969-58E6-4359-B279-0F3E71893AA5}" type="datetimeFigureOut">
              <a:rPr lang="ru-RU" smtClean="0"/>
              <a:t>03.10.2024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385C4-8765-402B-B486-A468736B67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43586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47969-58E6-4359-B279-0F3E71893AA5}" type="datetimeFigureOut">
              <a:rPr lang="ru-RU" smtClean="0"/>
              <a:t>03.10.2024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385C4-8765-402B-B486-A468736B67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87210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47969-58E6-4359-B279-0F3E71893AA5}" type="datetimeFigureOut">
              <a:rPr lang="ru-RU" smtClean="0"/>
              <a:t>03.10.2024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385C4-8765-402B-B486-A468736B67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58868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47969-58E6-4359-B279-0F3E71893AA5}" type="datetimeFigureOut">
              <a:rPr lang="ru-RU" smtClean="0"/>
              <a:t>03.10.2024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385C4-8765-402B-B486-A468736B67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42489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47969-58E6-4359-B279-0F3E71893AA5}" type="datetimeFigureOut">
              <a:rPr lang="ru-RU" smtClean="0"/>
              <a:t>03.10.2024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385C4-8765-402B-B486-A468736B67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05980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99147969-58E6-4359-B279-0F3E71893AA5}" type="datetimeFigureOut">
              <a:rPr lang="ru-RU" smtClean="0"/>
              <a:t>03.10.2024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385C4-8765-402B-B486-A468736B67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9841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99147969-58E6-4359-B279-0F3E71893AA5}" type="datetimeFigureOut">
              <a:rPr lang="ru-RU" smtClean="0"/>
              <a:t>03.10.2024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385C4-8765-402B-B486-A468736B67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5272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47969-58E6-4359-B279-0F3E71893AA5}" type="datetimeFigureOut">
              <a:rPr lang="ru-RU" smtClean="0"/>
              <a:t>03.10.2024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385C4-8765-402B-B486-A468736B67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0281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47969-58E6-4359-B279-0F3E71893AA5}" type="datetimeFigureOut">
              <a:rPr lang="ru-RU" smtClean="0"/>
              <a:t>03.10.2024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385C4-8765-402B-B486-A468736B67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4320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47969-58E6-4359-B279-0F3E71893AA5}" type="datetimeFigureOut">
              <a:rPr lang="ru-RU" smtClean="0"/>
              <a:t>03.10.2024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385C4-8765-402B-B486-A468736B67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3304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47969-58E6-4359-B279-0F3E71893AA5}" type="datetimeFigureOut">
              <a:rPr lang="ru-RU" smtClean="0"/>
              <a:t>03.10.2024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385C4-8765-402B-B486-A468736B67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8582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47969-58E6-4359-B279-0F3E71893AA5}" type="datetimeFigureOut">
              <a:rPr lang="ru-RU" smtClean="0"/>
              <a:t>03.10.2024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385C4-8765-402B-B486-A468736B67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7677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47969-58E6-4359-B279-0F3E71893AA5}" type="datetimeFigureOut">
              <a:rPr lang="ru-RU" smtClean="0"/>
              <a:t>03.10.2024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385C4-8765-402B-B486-A468736B67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3921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47969-58E6-4359-B279-0F3E71893AA5}" type="datetimeFigureOut">
              <a:rPr lang="ru-RU" smtClean="0"/>
              <a:t>03.10.2024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385C4-8765-402B-B486-A468736B67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9917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47969-58E6-4359-B279-0F3E71893AA5}" type="datetimeFigureOut">
              <a:rPr lang="ru-RU" smtClean="0"/>
              <a:t>03.10.2024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385C4-8765-402B-B486-A468736B67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5042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99147969-58E6-4359-B279-0F3E71893AA5}" type="datetimeFigureOut">
              <a:rPr lang="ru-RU" smtClean="0"/>
              <a:t>03.10.2024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FBE385C4-8765-402B-B486-A468736B67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2170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54955" y="1046285"/>
            <a:ext cx="8825658" cy="1230923"/>
          </a:xfrm>
        </p:spPr>
        <p:txBody>
          <a:bodyPr/>
          <a:lstStyle/>
          <a:p>
            <a:r>
              <a:rPr lang="ru-RU" b="1" dirty="0"/>
              <a:t>Коррупция –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54955" y="2382715"/>
            <a:ext cx="6406430" cy="3256085"/>
          </a:xfrm>
        </p:spPr>
        <p:txBody>
          <a:bodyPr>
            <a:normAutofit/>
          </a:bodyPr>
          <a:lstStyle/>
          <a:p>
            <a:pPr algn="just"/>
            <a:r>
              <a:rPr lang="ru-RU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Злоупотребление служебным положением , дача взятки, получение взятки, злоупотребление полномочиями, коммерческий подкуп либо иное незаконное использование физическим лицом своего должностного положения вопреки законным интересам общества и государства в целях получения выгоды в виде денег, ценностей, иного имущества или услуг имущественного характера, иных имущественным прав для себя или для третьих лиц либо незаконное предоставление такой выгоды указанному лицу другими физическими лицами.</a:t>
            </a:r>
          </a:p>
          <a:p>
            <a:endParaRPr lang="ru-RU" dirty="0"/>
          </a:p>
        </p:txBody>
      </p:sp>
      <p:pic>
        <p:nvPicPr>
          <p:cNvPr id="1026" name="Picture 2" descr="Подготовлены поправки в УК РФ о конфискации доходов &quot;от преступлений  экономической направленности&quot; - новости Право.р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194" y="2518812"/>
            <a:ext cx="3464413" cy="2598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68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4" y="1000045"/>
            <a:ext cx="8761413" cy="706964"/>
          </a:xfrm>
        </p:spPr>
        <p:txBody>
          <a:bodyPr/>
          <a:lstStyle/>
          <a:p>
            <a:r>
              <a:rPr lang="ru-RU" sz="5400" b="1" dirty="0" smtClean="0"/>
              <a:t>Бытовая коррупция </a:t>
            </a:r>
            <a:r>
              <a:rPr lang="ru-RU" sz="5400" b="1" dirty="0"/>
              <a:t>–</a:t>
            </a:r>
            <a:r>
              <a:rPr lang="ru-RU" sz="5400" b="1" dirty="0" smtClean="0"/>
              <a:t>  </a:t>
            </a:r>
            <a:endParaRPr lang="ru-RU" sz="5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4955" y="2603500"/>
            <a:ext cx="5087583" cy="3313723"/>
          </a:xfrm>
        </p:spPr>
        <p:txBody>
          <a:bodyPr/>
          <a:lstStyle/>
          <a:p>
            <a:pPr algn="just"/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Бытовая коррупция порождается взаимодействием рядовых граждан и чиновников. В нее входят различные подарки от граждан и услуги должностному лицу и членам его семьи. К этой категории также относится кумовство (непотизм).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2156" y="2795466"/>
            <a:ext cx="4506790" cy="3004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117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 dirty="0"/>
              <a:t>Деловая коррупция –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4954" y="2603500"/>
            <a:ext cx="4815023" cy="3416300"/>
          </a:xfrm>
        </p:spPr>
        <p:txBody>
          <a:bodyPr/>
          <a:lstStyle/>
          <a:p>
            <a:pPr algn="just"/>
            <a:r>
              <a:rPr lang="ru-RU" dirty="0" smtClean="0"/>
              <a:t>Возникает </a:t>
            </a:r>
            <a:r>
              <a:rPr lang="ru-RU" dirty="0"/>
              <a:t>при взаимодействии власти и бизнеса. Например, в случае хозяйственного спора, стороны могут стремиться заручиться поддержкой судьи с целью вынесения решения в свою пользу.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6323" y="2603500"/>
            <a:ext cx="5014546" cy="3344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788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9931" y="639561"/>
            <a:ext cx="8761413" cy="1479386"/>
          </a:xfrm>
        </p:spPr>
        <p:txBody>
          <a:bodyPr/>
          <a:lstStyle/>
          <a:p>
            <a:r>
              <a:rPr lang="ru-RU" sz="5400" b="1" dirty="0"/>
              <a:t>Коррупция верховной власти –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4955" y="2603500"/>
            <a:ext cx="5412900" cy="2452077"/>
          </a:xfrm>
        </p:spPr>
        <p:txBody>
          <a:bodyPr/>
          <a:lstStyle/>
          <a:p>
            <a:pPr algn="just"/>
            <a:r>
              <a:rPr lang="ru-RU" dirty="0" smtClean="0"/>
              <a:t>Относится </a:t>
            </a:r>
            <a:r>
              <a:rPr lang="ru-RU" dirty="0"/>
              <a:t>к политическому руководству и верховным судам в демократических системах. Она касается стоящих у власти групп, недобросовестное поведение которых состоит в осуществлении политики в своих интересах и в ущерб интересам избирателей.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5737" y="2603500"/>
            <a:ext cx="5020785" cy="3334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447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4955" y="2523392"/>
            <a:ext cx="6969137" cy="3496408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ru-RU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Сообщить обо всех случаях склонения к совершению коррупционных правонарушений, предложении или вымогательстве взятки возможно:</a:t>
            </a:r>
          </a:p>
          <a:p>
            <a:pPr algn="just"/>
            <a:r>
              <a:rPr lang="ru-RU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телефонам доверия 8-800-101-86-00, 8 (3462) 44-20-15.</a:t>
            </a:r>
          </a:p>
          <a:p>
            <a:pPr algn="just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4753" y="2629999"/>
            <a:ext cx="3152043" cy="2364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63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вет директоров">
  <a:themeElements>
    <a:clrScheme name="Фиолетовый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Совет директоров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вет директоров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40</TotalTime>
  <Words>202</Words>
  <Application>Microsoft Office PowerPoint</Application>
  <PresentationFormat>Широкоэкранный</PresentationFormat>
  <Paragraphs>10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Century Gothic</vt:lpstr>
      <vt:lpstr>Wingdings 3</vt:lpstr>
      <vt:lpstr>Совет директоров</vt:lpstr>
      <vt:lpstr>Коррупция – </vt:lpstr>
      <vt:lpstr>Бытовая коррупция –  </vt:lpstr>
      <vt:lpstr>Деловая коррупция – </vt:lpstr>
      <vt:lpstr>Коррупция верховной власти –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Коррупция – </dc:title>
  <dc:creator>Исаева Ирина Сергеевна</dc:creator>
  <cp:lastModifiedBy>Исаева Ирина Сергеевна</cp:lastModifiedBy>
  <cp:revision>5</cp:revision>
  <dcterms:created xsi:type="dcterms:W3CDTF">2024-09-16T10:48:48Z</dcterms:created>
  <dcterms:modified xsi:type="dcterms:W3CDTF">2024-10-03T09:59:32Z</dcterms:modified>
</cp:coreProperties>
</file>