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297" r:id="rId4"/>
    <p:sldId id="29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9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2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9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0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C2EC-0833-4B38-91C0-57EE1E755552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84CD-EE0D-4618-A250-118EDB89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3" y="1275347"/>
            <a:ext cx="10515600" cy="4402246"/>
          </a:xfrm>
        </p:spPr>
        <p:txBody>
          <a:bodyPr>
            <a:no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 </a:t>
            </a:r>
            <a:b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 </a:t>
            </a:r>
            <a:b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ВостокСтрой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-Капитал»,</a:t>
            </a:r>
            <a:b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«Салаир»,</a:t>
            </a:r>
            <a:b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СФ «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Новострой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335423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76" y="1122217"/>
            <a:ext cx="4119970" cy="64839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микрорайоне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281" y="1920872"/>
            <a:ext cx="3932237" cy="16120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квартир - 22028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142713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98%.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работает порядка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41694" y="274843"/>
            <a:ext cx="6835804" cy="62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ВостокСтрой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-Капитал»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4" y="1251409"/>
            <a:ext cx="6987773" cy="5240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5" y="3859842"/>
            <a:ext cx="3509860" cy="26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60" y="1018310"/>
            <a:ext cx="4087434" cy="113585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 №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в микрорайоне  41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7458" y="2702399"/>
            <a:ext cx="3932237" cy="22021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квартир - 9306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59979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10-14;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 работает порядка 10 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04239" y="187148"/>
            <a:ext cx="3932237" cy="602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«Салаир»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8" y="1018310"/>
            <a:ext cx="6833062" cy="51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7" y="797495"/>
            <a:ext cx="3932237" cy="106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9-ти этажный 4-х подъездный кирпичный жилой дом в микрорайоне 20А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3547" y="2002558"/>
            <a:ext cx="3932237" cy="141319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квартир - 8237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квартир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объем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44102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– 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готовность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77247" y="220399"/>
            <a:ext cx="6441815" cy="577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СФ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2" y="1057794"/>
            <a:ext cx="6874626" cy="5155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3" y="3559926"/>
            <a:ext cx="3538451" cy="26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136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Информация о строительстве  жилых домов  ООО «ВостокСтрой-Капитал», ООО «Салаир», ООО СФ «Новострой»</vt:lpstr>
      <vt:lpstr>Жилой дом № 4.7 в микрорайоне 1</vt:lpstr>
      <vt:lpstr>Жилой дом № 23 в микрорайоне  41</vt:lpstr>
      <vt:lpstr>9-ти этажный 4-х подъездный кирпичный жилой дом в микрорайоне 20А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«СеверСтрой»</dc:title>
  <dc:creator>Саяпина Светлана Евгеньевна</dc:creator>
  <cp:lastModifiedBy>Мугафин Денис Айратович</cp:lastModifiedBy>
  <cp:revision>72</cp:revision>
  <dcterms:created xsi:type="dcterms:W3CDTF">2018-10-01T07:38:38Z</dcterms:created>
  <dcterms:modified xsi:type="dcterms:W3CDTF">2019-05-31T10:39:45Z</dcterms:modified>
</cp:coreProperties>
</file>