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с 10.06.2019 по 14.06.2019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364" y="398340"/>
            <a:ext cx="3932237" cy="16002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496" y="2102383"/>
            <a:ext cx="3516367" cy="163707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94234" y="3843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08433" y="89403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744249" y="373946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687042" y="9382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958331" y="374114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6" y="4139960"/>
            <a:ext cx="4152246" cy="24147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42" y="1257300"/>
            <a:ext cx="3875115" cy="24821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39" y="4212636"/>
            <a:ext cx="4047067" cy="22693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79" y="1257300"/>
            <a:ext cx="3833304" cy="24186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73" y="4108793"/>
            <a:ext cx="3465337" cy="23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999" y="14287"/>
            <a:ext cx="3122612" cy="14224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7" y="1536699"/>
            <a:ext cx="3527423" cy="199493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94234" y="3843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08433" y="89403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422398" y="34369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500775" y="7254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543139" y="3843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6" y="3806236"/>
            <a:ext cx="3997780" cy="28003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7" y="1249133"/>
            <a:ext cx="3956330" cy="24903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7" y="4212636"/>
            <a:ext cx="3919387" cy="22389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75" y="1249134"/>
            <a:ext cx="3768217" cy="25941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75" y="4212636"/>
            <a:ext cx="3553292" cy="24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009" y="557300"/>
            <a:ext cx="3932237" cy="1600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9009" y="2323523"/>
            <a:ext cx="3932237" cy="749877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Строительные работы на площадке не ведутся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00768" y="67905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82768" y="377980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511484" y="58716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543138" y="364114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46" y="1148551"/>
            <a:ext cx="3583509" cy="25050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723" y="1090871"/>
            <a:ext cx="3874485" cy="24653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80" y="4233768"/>
            <a:ext cx="3904375" cy="21670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41" y="4089594"/>
            <a:ext cx="3561867" cy="24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487" y="457743"/>
            <a:ext cx="3932237" cy="11358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63" y="1753628"/>
            <a:ext cx="4129087" cy="469797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 начала недели производится кладка перегородок силами бригады каменщиков, состоящей из 5-6 человек. Осталось 4 этажа в одной из секций. Закрыли наружные конструкции. Ведутся подготовительные работы по кровле силами 3 человек. Произведена очистка и пробивка ливневой канализации. Материалы поданы на верх кровли. Завезены сваи для устройства пяти входных групп, ожидается сваебойная установка.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кран.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62" y="379725"/>
            <a:ext cx="5544303" cy="31588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62" y="3724855"/>
            <a:ext cx="5544928" cy="3133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92108" y="8841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103805" y="346057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7" y="727037"/>
            <a:ext cx="3932237" cy="9461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2449" y="1807093"/>
            <a:ext cx="2595237" cy="336180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площадке 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14.06.2019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строительную площадку завезли кран. Выставляются подкрановые пути. Завозятся детали, кирпичи, блоки. На площадке работает 2 человека.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090302" y="1622427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889" y="2185638"/>
            <a:ext cx="3984098" cy="33373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98" y="2276668"/>
            <a:ext cx="4479389" cy="32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7" y="559982"/>
            <a:ext cx="3932237" cy="1069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№4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микрорайон 31 «Б»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9275" y="1816173"/>
            <a:ext cx="3932237" cy="189514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ведутся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500775" y="7254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482768" y="371136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606833" y="670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422398" y="364785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9543138" y="369386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3" y="4189508"/>
            <a:ext cx="3038681" cy="2135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227612"/>
            <a:ext cx="3412205" cy="2173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58" y="1227611"/>
            <a:ext cx="3252518" cy="22270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58" y="4080694"/>
            <a:ext cx="3252518" cy="22439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43" y="4063198"/>
            <a:ext cx="3981450" cy="22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8398"/>
            <a:ext cx="11249526" cy="1728370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094" y="1816767"/>
            <a:ext cx="3545306" cy="2208469"/>
          </a:xfrm>
        </p:spPr>
        <p:txBody>
          <a:bodyPr>
            <a:norm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работает порядка 5-10 человек.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фасадные работы и благоустройство территории, постоянно присутствует строительная техника.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4406" y="402523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956990" y="13508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956990" y="397700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3" y="4478669"/>
            <a:ext cx="4539603" cy="22306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96" y="1612531"/>
            <a:ext cx="3872266" cy="2442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56" y="4268201"/>
            <a:ext cx="3740906" cy="25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400" y="0"/>
            <a:ext cx="10515600" cy="1325563"/>
          </a:xfrm>
        </p:spPr>
        <p:txBody>
          <a:bodyPr>
            <a:no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1"/>
            <a:ext cx="3723771" cy="2372515"/>
          </a:xfrm>
        </p:spPr>
        <p:txBody>
          <a:bodyPr>
            <a:norm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объекте работает порядка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кладка наружных и внутренних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 7 этажа, перекрытие 7 этажа. Работает кран.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86700" y="399338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40239" y="126446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89314" y="393524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365309" y="126891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602725" y="39064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5" y="4216400"/>
            <a:ext cx="3675825" cy="25838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49" y="1752437"/>
            <a:ext cx="3399167" cy="2174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79" y="1661073"/>
            <a:ext cx="3538909" cy="22505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81" y="4315530"/>
            <a:ext cx="3505256" cy="24055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348451"/>
            <a:ext cx="4178079" cy="2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80907" y="2251272"/>
            <a:ext cx="3479800" cy="2296026"/>
          </a:xfrm>
        </p:spPr>
        <p:txBody>
          <a:bodyPr>
            <a:norm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благоустройство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силами порядка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Работы производятся на закрытой автостоянке.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59321" y="417796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60075" y="160120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71107" y="1459003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971107" y="414942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94" y="1896202"/>
            <a:ext cx="3592554" cy="2313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94" y="4518752"/>
            <a:ext cx="4020638" cy="22505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32" y="1828335"/>
            <a:ext cx="4147950" cy="23865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06" y="4518752"/>
            <a:ext cx="4065375" cy="23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848" y="296343"/>
            <a:ext cx="3932237" cy="11953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 5 микрорайон 35А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142" y="1502589"/>
            <a:ext cx="3932237" cy="245598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не ведутся.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недели происходил завоз материалов, 11.06.2019 на площадке находилось 3-5 человек, работал автокран. Начало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в соответствии с утвержденным графиком СМР – 15.06.2019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94234" y="3843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08433" y="89403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89905" y="394909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687042" y="9382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924458" y="394909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" y="4318430"/>
            <a:ext cx="3839284" cy="2229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85" y="1398259"/>
            <a:ext cx="3932237" cy="22262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13" y="4318430"/>
            <a:ext cx="4052287" cy="22553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00" y="1398259"/>
            <a:ext cx="3916642" cy="22262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48" y="4378443"/>
            <a:ext cx="3902075" cy="21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7" y="323277"/>
            <a:ext cx="3932237" cy="10277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067" y="1353306"/>
            <a:ext cx="3932237" cy="258369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ведутся силами порядка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6-10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работы по устройству большей части монолитных колонн 4 этажа (часть монолитного каркаса), остальные колонны стоят в опалубке. Продолжаются работы на 8 этаже.</a:t>
            </a:r>
          </a:p>
          <a:p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594234" y="3843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08433" y="89403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89905" y="394909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687042" y="9382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924458" y="394909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" y="4318430"/>
            <a:ext cx="3839284" cy="22293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85" y="1398259"/>
            <a:ext cx="3932237" cy="22262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13" y="4318430"/>
            <a:ext cx="4052287" cy="22553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00" y="1398259"/>
            <a:ext cx="3916642" cy="22262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48" y="4378443"/>
            <a:ext cx="3902075" cy="21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414" y="680777"/>
            <a:ext cx="3245460" cy="10087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811" y="1689496"/>
            <a:ext cx="4148667" cy="242733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611" y="610610"/>
            <a:ext cx="3932237" cy="9601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416" y="1860759"/>
            <a:ext cx="3147508" cy="219506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4234" y="3843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708433" y="89403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744249" y="373946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687042" y="9382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r>
              <a:rPr lang="en-US" dirty="0" smtClean="0"/>
              <a:t>.06.2019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9958331" y="374114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3" y="4337097"/>
            <a:ext cx="3892475" cy="2253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48" y="1307540"/>
            <a:ext cx="4054862" cy="2318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23" y="4337097"/>
            <a:ext cx="3988982" cy="22278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14" y="1433977"/>
            <a:ext cx="3841086" cy="218072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14" y="4337097"/>
            <a:ext cx="3920929" cy="22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562</Words>
  <Application>Microsoft Office PowerPoint</Application>
  <PresentationFormat>Широкоэкранный</PresentationFormat>
  <Paragraphs>83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с 10.06.2019 по 14.06.2019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21-22,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и №4   микрорайон 31 «Б» ЖК «Любимый»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Соловей Данил Александрович</cp:lastModifiedBy>
  <cp:revision>120</cp:revision>
  <dcterms:created xsi:type="dcterms:W3CDTF">2018-10-01T07:38:38Z</dcterms:created>
  <dcterms:modified xsi:type="dcterms:W3CDTF">2019-06-17T12:01:56Z</dcterms:modified>
</cp:coreProperties>
</file>